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8"/>
  </p:notesMasterIdLst>
  <p:handoutMasterIdLst>
    <p:handoutMasterId r:id="rId9"/>
  </p:handoutMasterIdLst>
  <p:sldIdLst>
    <p:sldId id="313" r:id="rId2"/>
    <p:sldId id="290" r:id="rId3"/>
    <p:sldId id="279" r:id="rId4"/>
    <p:sldId id="330" r:id="rId5"/>
    <p:sldId id="353" r:id="rId6"/>
    <p:sldId id="312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7"/>
    <p:restoredTop sz="94694"/>
  </p:normalViewPr>
  <p:slideViewPr>
    <p:cSldViewPr snapToGrid="0">
      <p:cViewPr varScale="1">
        <p:scale>
          <a:sx n="121" d="100"/>
          <a:sy n="121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09BEB86-AAF7-C66A-6E42-5B9AD1B2DB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D9E3FB0-C5CB-C59C-2915-96BE788CBE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FEFA3-8851-5141-80C2-32FFACA1C4B4}" type="datetimeFigureOut">
              <a:rPr lang="es-ES" smtClean="0"/>
              <a:t>1/9/24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AC9F326-81D4-7D73-2820-44126BEC0C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A586EAE-E0E7-E53E-3BFF-DA3386D8CF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27458-8048-D74E-8B5D-AC088001FA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1931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8142C-DE53-9B46-91A5-2AEC4D20674F}" type="datetimeFigureOut">
              <a:rPr lang="es-ES" smtClean="0"/>
              <a:t>1/9/24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C62EB-FB22-5746-B03E-32D8ABACA1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1456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C62EB-FB22-5746-B03E-32D8ABACA12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0270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C62EB-FB22-5746-B03E-32D8ABACA125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9668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4D548D45-88BD-5521-3EF1-A328A005A63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00710"/>
            <a:ext cx="11460163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3332506"/>
            <a:ext cx="7249643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7317" y="5553075"/>
            <a:ext cx="7256463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1805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 descr="Baseline : The world is how we shape it &#10;Traduction en français : Le monde est tel que nous le façonnons.&#10;">
            <a:extLst>
              <a:ext uri="{FF2B5EF4-FFF2-40B4-BE49-F238E27FC236}">
                <a16:creationId xmlns:a16="http://schemas.microsoft.com/office/drawing/2014/main" id="{9F815A56-D480-716E-3A71-C70E3765C9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162" y="355355"/>
            <a:ext cx="2705573" cy="3713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BA72F-FC58-E56C-444D-F5C504D61573}"/>
              </a:ext>
            </a:extLst>
          </p:cNvPr>
          <p:cNvSpPr/>
          <p:nvPr userDrawn="1"/>
        </p:nvSpPr>
        <p:spPr>
          <a:xfrm rot="5400000">
            <a:off x="5702005" y="-4749876"/>
            <a:ext cx="56149" cy="11460163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2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5" y="959293"/>
            <a:ext cx="442941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0847250-F186-0C84-B952-809678728473}"/>
              </a:ext>
            </a:extLst>
          </p:cNvPr>
          <p:cNvGrpSpPr/>
          <p:nvPr userDrawn="1"/>
        </p:nvGrpSpPr>
        <p:grpSpPr>
          <a:xfrm>
            <a:off x="7187792" y="1"/>
            <a:ext cx="5004208" cy="5876924"/>
            <a:chOff x="7307848" y="1"/>
            <a:chExt cx="4884150" cy="5735928"/>
          </a:xfrm>
        </p:grpSpPr>
        <p:pic>
          <p:nvPicPr>
            <p:cNvPr id="7" name="Espace réservé pour une image  8">
              <a:extLst>
                <a:ext uri="{FF2B5EF4-FFF2-40B4-BE49-F238E27FC236}">
                  <a16:creationId xmlns:a16="http://schemas.microsoft.com/office/drawing/2014/main" id="{246ED12C-6533-2F7A-DAE8-AB5992C35E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9229519" y="1"/>
              <a:ext cx="2962479" cy="5735928"/>
            </a:xfrm>
            <a:prstGeom prst="rect">
              <a:avLst/>
            </a:prstGeom>
          </p:spPr>
        </p:pic>
        <p:pic>
          <p:nvPicPr>
            <p:cNvPr id="8" name="Image 7" descr="Une image contenant personne, sombre&#10;&#10;Description générée automatiquement">
              <a:extLst>
                <a:ext uri="{FF2B5EF4-FFF2-40B4-BE49-F238E27FC236}">
                  <a16:creationId xmlns:a16="http://schemas.microsoft.com/office/drawing/2014/main" id="{4A1FDBAC-AFC1-FA64-B192-7910F064EED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307848" y="6212"/>
              <a:ext cx="4520648" cy="5729717"/>
            </a:xfrm>
            <a:prstGeom prst="rect">
              <a:avLst/>
            </a:prstGeom>
          </p:spPr>
        </p:pic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4D626D9-659A-B983-8F07-92CD47F7F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4C4FC2B1-E2D4-2D95-C5B5-805BB8F457C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86194EE8-420B-2F51-2FA3-8517C56CD76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7" name="Ellipse 12">
            <a:extLst>
              <a:ext uri="{FF2B5EF4-FFF2-40B4-BE49-F238E27FC236}">
                <a16:creationId xmlns:a16="http://schemas.microsoft.com/office/drawing/2014/main" id="{30BAC9DB-4936-CA5C-0FC8-DF075FFD145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3">
            <a:extLst>
              <a:ext uri="{FF2B5EF4-FFF2-40B4-BE49-F238E27FC236}">
                <a16:creationId xmlns:a16="http://schemas.microsoft.com/office/drawing/2014/main" id="{4F299DF6-CCFC-84B4-DED8-C453829B48E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9" name="Ellipse 15">
            <a:extLst>
              <a:ext uri="{FF2B5EF4-FFF2-40B4-BE49-F238E27FC236}">
                <a16:creationId xmlns:a16="http://schemas.microsoft.com/office/drawing/2014/main" id="{B2FFB76E-81E6-75C2-3E93-86CC508FA8C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6">
            <a:extLst>
              <a:ext uri="{FF2B5EF4-FFF2-40B4-BE49-F238E27FC236}">
                <a16:creationId xmlns:a16="http://schemas.microsoft.com/office/drawing/2014/main" id="{2D5E05C9-C700-02E5-3CC5-5B06A445D0F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1" name="Ellipse 18">
            <a:extLst>
              <a:ext uri="{FF2B5EF4-FFF2-40B4-BE49-F238E27FC236}">
                <a16:creationId xmlns:a16="http://schemas.microsoft.com/office/drawing/2014/main" id="{67944747-A317-0EA1-5E09-1CA1C3AC0DB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19">
            <a:extLst>
              <a:ext uri="{FF2B5EF4-FFF2-40B4-BE49-F238E27FC236}">
                <a16:creationId xmlns:a16="http://schemas.microsoft.com/office/drawing/2014/main" id="{6E4FABC4-8B79-A542-031D-114DAB9BE51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3" name="Ellipse 31">
            <a:extLst>
              <a:ext uri="{FF2B5EF4-FFF2-40B4-BE49-F238E27FC236}">
                <a16:creationId xmlns:a16="http://schemas.microsoft.com/office/drawing/2014/main" id="{9412BC89-CA45-AEA4-0EF0-FD10832DD73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2">
            <a:extLst>
              <a:ext uri="{FF2B5EF4-FFF2-40B4-BE49-F238E27FC236}">
                <a16:creationId xmlns:a16="http://schemas.microsoft.com/office/drawing/2014/main" id="{C53242A9-37C7-9C87-FF4B-6A5852E5A65B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9C588784-2764-58BF-E1A7-A916FEEE777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0DE623A-1C49-7145-54D1-F95ED0574178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643124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5" y="959293"/>
            <a:ext cx="442941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0847250-F186-0C84-B952-809678728473}"/>
              </a:ext>
            </a:extLst>
          </p:cNvPr>
          <p:cNvGrpSpPr/>
          <p:nvPr userDrawn="1"/>
        </p:nvGrpSpPr>
        <p:grpSpPr>
          <a:xfrm>
            <a:off x="6901840" y="-9374"/>
            <a:ext cx="5290159" cy="5886300"/>
            <a:chOff x="7028759" y="-9150"/>
            <a:chExt cx="5163241" cy="5745079"/>
          </a:xfrm>
        </p:grpSpPr>
        <p:pic>
          <p:nvPicPr>
            <p:cNvPr id="7" name="Espace réservé pour une image  8">
              <a:extLst>
                <a:ext uri="{FF2B5EF4-FFF2-40B4-BE49-F238E27FC236}">
                  <a16:creationId xmlns:a16="http://schemas.microsoft.com/office/drawing/2014/main" id="{246ED12C-6533-2F7A-DAE8-AB5992C35E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29519" y="-9149"/>
              <a:ext cx="2962479" cy="5745078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A1FDBAC-AFC1-FA64-B192-7910F064EED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28759" y="-9150"/>
              <a:ext cx="5163241" cy="5745079"/>
            </a:xfrm>
            <a:prstGeom prst="rect">
              <a:avLst/>
            </a:prstGeom>
          </p:spPr>
        </p:pic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4D626D9-659A-B983-8F07-92CD47F7F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58044B4A-B13E-1291-80AD-E7B75DD82931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1BC84D5E-A2BD-74F9-3D0E-3ECEABA298F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7" name="Ellipse 12">
            <a:extLst>
              <a:ext uri="{FF2B5EF4-FFF2-40B4-BE49-F238E27FC236}">
                <a16:creationId xmlns:a16="http://schemas.microsoft.com/office/drawing/2014/main" id="{02B89978-9E90-FB08-A775-83666F41EA21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3">
            <a:extLst>
              <a:ext uri="{FF2B5EF4-FFF2-40B4-BE49-F238E27FC236}">
                <a16:creationId xmlns:a16="http://schemas.microsoft.com/office/drawing/2014/main" id="{1C7F9AB8-12BA-DCBD-A7F0-7397A40D2EC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9" name="Ellipse 15">
            <a:extLst>
              <a:ext uri="{FF2B5EF4-FFF2-40B4-BE49-F238E27FC236}">
                <a16:creationId xmlns:a16="http://schemas.microsoft.com/office/drawing/2014/main" id="{A7022BF0-D3F9-356A-1158-8C3B8EEE95E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6">
            <a:extLst>
              <a:ext uri="{FF2B5EF4-FFF2-40B4-BE49-F238E27FC236}">
                <a16:creationId xmlns:a16="http://schemas.microsoft.com/office/drawing/2014/main" id="{45F9F681-54F0-21AD-8EBE-1F485063E72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1" name="Ellipse 18">
            <a:extLst>
              <a:ext uri="{FF2B5EF4-FFF2-40B4-BE49-F238E27FC236}">
                <a16:creationId xmlns:a16="http://schemas.microsoft.com/office/drawing/2014/main" id="{C65A2EF9-A7B0-ADDD-323B-240C36D2B790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19">
            <a:extLst>
              <a:ext uri="{FF2B5EF4-FFF2-40B4-BE49-F238E27FC236}">
                <a16:creationId xmlns:a16="http://schemas.microsoft.com/office/drawing/2014/main" id="{4BE42A73-52BE-BF1E-7759-250FD87525B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3" name="Ellipse 31">
            <a:extLst>
              <a:ext uri="{FF2B5EF4-FFF2-40B4-BE49-F238E27FC236}">
                <a16:creationId xmlns:a16="http://schemas.microsoft.com/office/drawing/2014/main" id="{9A5FB514-7416-22CB-8F11-E6605F4ABA9E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2">
            <a:extLst>
              <a:ext uri="{FF2B5EF4-FFF2-40B4-BE49-F238E27FC236}">
                <a16:creationId xmlns:a16="http://schemas.microsoft.com/office/drawing/2014/main" id="{2D394EEB-0AE9-74EC-5DB1-FEB051C56AE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55FD5E27-910D-90B0-DD56-5DF425CE3E4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2564791-54FA-CD8E-4486-86F26E8152D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797618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0C5CD2-CD53-2AC2-9A8F-7500F8750543}"/>
              </a:ext>
            </a:extLst>
          </p:cNvPr>
          <p:cNvSpPr/>
          <p:nvPr userDrawn="1"/>
        </p:nvSpPr>
        <p:spPr>
          <a:xfrm rot="16200000">
            <a:off x="1635315" y="-1635314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19" name="Image 18" descr="Une image contenant ciel, extérieur, personne, bras&#10;&#10;Description générée automatiquement">
            <a:extLst>
              <a:ext uri="{FF2B5EF4-FFF2-40B4-BE49-F238E27FC236}">
                <a16:creationId xmlns:a16="http://schemas.microsoft.com/office/drawing/2014/main" id="{F0345C9A-AA26-31A8-75BF-93E6C8C83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156696" y="1"/>
            <a:ext cx="3035304" cy="5876924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E8BB9E4-6A4A-4B2D-344F-87E72110BCF8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02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A7CE4264-7AE4-3386-77DE-9697763221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461624AB-D37A-6B9D-CC2A-EC57E3BB33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27FBD50-B2E5-57E2-3053-32F6B78B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 descr="Une image contenant personne, arme, épée, bras&#10;&#10;Description générée automatiquement">
            <a:extLst>
              <a:ext uri="{FF2B5EF4-FFF2-40B4-BE49-F238E27FC236}">
                <a16:creationId xmlns:a16="http://schemas.microsoft.com/office/drawing/2014/main" id="{53C19B81-C032-7ED7-48AC-714000D70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323588" y="178759"/>
            <a:ext cx="5837164" cy="5698165"/>
          </a:xfrm>
          <a:prstGeom prst="rect">
            <a:avLst/>
          </a:prstGeom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83372553-5BA9-372C-66FC-F1694C534DF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9">
            <a:extLst>
              <a:ext uri="{FF2B5EF4-FFF2-40B4-BE49-F238E27FC236}">
                <a16:creationId xmlns:a16="http://schemas.microsoft.com/office/drawing/2014/main" id="{137BAFE9-929A-A215-0005-FA87CCFB4C0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1" name="Ellipse 12">
            <a:extLst>
              <a:ext uri="{FF2B5EF4-FFF2-40B4-BE49-F238E27FC236}">
                <a16:creationId xmlns:a16="http://schemas.microsoft.com/office/drawing/2014/main" id="{E91023E5-4BBC-2C76-E276-ED47895F0AC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5E4164C7-CB4C-C1B6-3F39-EAAB69FA34C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B728FD41-4F96-536B-24FE-AC1353B5D65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0BB5CC3C-56B0-1ABA-CBA6-EA26EB8A5D1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4FE83A4F-4EF9-66CF-859D-EE6869AA77EB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28B30F83-700B-5BE8-4F52-65E4A7071F5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62B9C25-8BE9-E810-7BD4-86569E9DE37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ECB353C-C1E5-2743-9730-26426AF4A06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6658FCAC-F80B-9267-C9F5-00E55048D2F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40F106A8-DA32-A667-656F-071BD511D0CE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34038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D2D1A1-6998-6978-F2AD-8D7BFB95A338}"/>
              </a:ext>
            </a:extLst>
          </p:cNvPr>
          <p:cNvSpPr/>
          <p:nvPr userDrawn="1"/>
        </p:nvSpPr>
        <p:spPr>
          <a:xfrm rot="16200000">
            <a:off x="1635314" y="-1644462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12" name="Image 11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CDE3DBBA-D34F-79E7-63CF-E9355DC3D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-9149"/>
            <a:ext cx="3035300" cy="588607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3611893-DF78-B06D-BE52-8ECBBA9FF5F2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30E0C6ED-FD80-4DE8-3D36-E17562AFCD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24DFE166-6FD5-9D28-BFA2-53A567588B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1D9B3AF-60D6-AE62-0DF7-9552C5F8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 descr="Une image contenant personne, homme, debout, sombre&#10;&#10;Description générée automatiquement">
            <a:extLst>
              <a:ext uri="{FF2B5EF4-FFF2-40B4-BE49-F238E27FC236}">
                <a16:creationId xmlns:a16="http://schemas.microsoft.com/office/drawing/2014/main" id="{34D70D03-C664-40D8-0FFC-2CB6A9E20A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1742" y="0"/>
            <a:ext cx="6097946" cy="5878800"/>
          </a:xfrm>
          <a:prstGeom prst="rect">
            <a:avLst/>
          </a:prstGeom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FFB13D6E-5256-97C9-2B87-7FEDCB92251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72D31DA4-BCBE-65F2-D828-CE4213ACE3A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0833E907-DDFD-13E6-1E5E-D7F0105192B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BDF59DD0-9DA0-68C9-0D5F-E3960806974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E6FE4AC9-7795-E0F3-5BD6-108E9C80217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2225F12F-6AC3-3E7F-3E28-0D9754748978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A3583535-EC02-7739-E105-C6D82BAA655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8102445E-A207-919D-EAF5-AB7E66366320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952032D-E1C8-B95B-925A-308202197328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5C0E6BE-E3C5-F392-4149-5AF5CE089A8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323F520F-F9DD-DD90-2803-B897BEC33CF1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94151FA5-1622-AC5A-0144-7EC9CF659F8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149559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ersonne, intérieur, gens, restaurant&#10;&#10;Description générée automatiquement">
            <a:extLst>
              <a:ext uri="{FF2B5EF4-FFF2-40B4-BE49-F238E27FC236}">
                <a16:creationId xmlns:a16="http://schemas.microsoft.com/office/drawing/2014/main" id="{D27436C3-D930-3539-99DC-DFEB4361FF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1025" y="168"/>
            <a:ext cx="3090975" cy="58767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4B6320-01F0-3CB6-40A2-08612C02B48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5" name="Image 4" descr="Une image contenant personne, homme, sombre&#10;&#10;Description générée automatiquement">
            <a:extLst>
              <a:ext uri="{FF2B5EF4-FFF2-40B4-BE49-F238E27FC236}">
                <a16:creationId xmlns:a16="http://schemas.microsoft.com/office/drawing/2014/main" id="{B8B520C8-2E49-4AC4-A81E-18C15C02FE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9163" y="-9164"/>
            <a:ext cx="5162837" cy="588609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6199E17-C866-FC65-101E-01F8C128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4">
            <a:extLst>
              <a:ext uri="{FF2B5EF4-FFF2-40B4-BE49-F238E27FC236}">
                <a16:creationId xmlns:a16="http://schemas.microsoft.com/office/drawing/2014/main" id="{8F20BA5C-D8A9-25CD-14E0-8AD00A6D5D13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01410C42-BD28-11D9-9B38-7419525E4CD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3B16AA47-B60B-9C7B-FBD2-077B4A509B9E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331B4F1C-B7F5-1EE6-6DF3-9958A9A2C7FB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D07709A7-1AAB-A317-459C-0805FCEFB94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54BFBACB-AAD6-C6DD-1213-7481B8A4EDA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37B3951-8131-92A5-9805-FF0B960745F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DD34CDDD-4263-97CC-2712-0C6B486A072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D48DFA07-894A-DCAC-AE7D-317683E2F4D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CD456DB-E694-3F8C-055D-9BA80ACA7466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F7670DCB-4B0E-55DB-32A4-7081AD99B97E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E03FF1E3-E098-0E8F-07A7-1181AAE1C0E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969923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A231F75D-A3D2-8DD1-37EE-B22D6C2E2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1033" y="168"/>
            <a:ext cx="3090968" cy="58767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04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76AFEE9-7BED-AFF6-252D-38F18A03E71A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8" name="Image 7" descr="Une image contenant personne, extérieur, sombre&#10;&#10;Description générée automatiquement">
            <a:extLst>
              <a:ext uri="{FF2B5EF4-FFF2-40B4-BE49-F238E27FC236}">
                <a16:creationId xmlns:a16="http://schemas.microsoft.com/office/drawing/2014/main" id="{FDA70619-58B0-2536-76B3-9E534DD377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9133" y="-9373"/>
            <a:ext cx="5462867" cy="5886298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246A9C1-8EA1-C45F-21C9-E4EE3F019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lipse 4">
            <a:extLst>
              <a:ext uri="{FF2B5EF4-FFF2-40B4-BE49-F238E27FC236}">
                <a16:creationId xmlns:a16="http://schemas.microsoft.com/office/drawing/2014/main" id="{D318DA2A-DDEC-00AE-13C7-68B2EE1FE4D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5C6A5459-B826-1F89-A76F-064D6B90256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DC0C3B18-0D56-7A02-4C6F-6E99CB067B33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7FB0DC23-B4DF-1E41-8922-1C9CE46C3889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7A1F6E25-BF82-B754-3780-9F9EB26416C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3BA96850-617E-F1DC-C400-BBE605A318D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825431BD-5CDD-4CE0-EE64-1B8F83F8399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7FEC5ABA-5F65-26F7-2A22-A161B28D539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84197A1-04D8-E0CF-D3C0-8C4EAAA3027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B05CFA-3CAA-3DC7-22C1-CBD259AF229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8C766A56-C3ED-C3CA-C455-F2EDD47CAA35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1132F6D3-5EE0-2FC4-DAA6-C1549B0EE03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642947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4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5D6C8F30-F02C-41EC-555B-4FBAAC330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0767" y="-8292"/>
            <a:ext cx="3091233" cy="58852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04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B15BD73-9991-66C7-39EA-104601C7334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7" name="Image 6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94C83F6D-46AC-3265-5F62-DAFA2CD59D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24"/>
          <a:stretch/>
        </p:blipFill>
        <p:spPr>
          <a:xfrm>
            <a:off x="5303519" y="-377411"/>
            <a:ext cx="6888481" cy="625433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943D133-6B97-8C46-7D50-469D2FDA8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4">
            <a:extLst>
              <a:ext uri="{FF2B5EF4-FFF2-40B4-BE49-F238E27FC236}">
                <a16:creationId xmlns:a16="http://schemas.microsoft.com/office/drawing/2014/main" id="{F6CDD991-CD53-B39C-A495-3716DD1AAED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8F8C0066-0621-E4A8-3AF5-2F1DCC3213E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616E5EBE-47C5-5C86-FD13-0B080860FF6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4BEA445-2C6C-76BF-A1DD-8276EA80BDC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1AAC03E5-28F2-E933-40BE-5CC6A18119F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70FD90D9-4AB2-4CDB-11E3-C5E3AEF6EC8E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90444CA-FBDE-A294-4B40-DF53F1C0816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B378171D-1C6B-5A71-B6C0-47587258C988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EC45691-179A-91B6-674C-4D9D824A87E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E2B9749-699B-620B-179E-36E66CE61EEF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41D9B33B-5A4E-BFC9-CDAA-99D1CFFA9D0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6A26F48C-31D2-67F4-3BF4-EEAAAE6483B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906858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3B15BD73-9991-66C7-39EA-104601C7334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0F256C-6539-C961-B0E8-8E0D0D17BE13}"/>
              </a:ext>
            </a:extLst>
          </p:cNvPr>
          <p:cNvSpPr/>
          <p:nvPr userDrawn="1"/>
        </p:nvSpPr>
        <p:spPr>
          <a:xfrm rot="16200000">
            <a:off x="1635315" y="-1644462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18" name="Image 17" descr="Une image contenant ciel, personne, extérieur, planche&#10;&#10;Description générée automatiquement">
            <a:extLst>
              <a:ext uri="{FF2B5EF4-FFF2-40B4-BE49-F238E27FC236}">
                <a16:creationId xmlns:a16="http://schemas.microsoft.com/office/drawing/2014/main" id="{E13590B8-7277-AE61-9E26-FE67ED5024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9688" y="-9150"/>
            <a:ext cx="3262312" cy="5886075"/>
          </a:xfrm>
          <a:prstGeom prst="rect">
            <a:avLst/>
          </a:prstGeom>
        </p:spPr>
      </p:pic>
      <p:pic>
        <p:nvPicPr>
          <p:cNvPr id="19" name="Image 18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B478A321-F60D-A4FB-C28B-AEE8E84B7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7963" y="-9151"/>
            <a:ext cx="5498304" cy="587692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44CEF6E-E1B0-E23E-3C0D-D105B8C7AC27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32E34630-A947-BB5E-8DBA-F6940DDFD2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2" name="Sous-titre 2">
            <a:extLst>
              <a:ext uri="{FF2B5EF4-FFF2-40B4-BE49-F238E27FC236}">
                <a16:creationId xmlns:a16="http://schemas.microsoft.com/office/drawing/2014/main" id="{CD67EED4-8F56-82ED-00A8-19EC94949F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6558D12-D684-3C73-DCF1-89ACC4FD2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4">
            <a:extLst>
              <a:ext uri="{FF2B5EF4-FFF2-40B4-BE49-F238E27FC236}">
                <a16:creationId xmlns:a16="http://schemas.microsoft.com/office/drawing/2014/main" id="{89C8D9AC-7F1C-FDFD-F2EE-07A17164824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1555DB3B-0F7B-9D43-3D38-DAFD2178FE82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A30E6289-4A3C-C73E-A197-8A532000523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7E57A25-5939-F37E-A94C-FABD5C101CF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5EE33354-F2C1-4140-DDA2-250BC2703D2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DD9F6BE9-E0C6-7E3F-ADE1-F30E5CE5687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C53A1E55-98A0-113D-5E0F-C545E5B0E603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09C6E25E-DB5B-5E34-1B1A-A65B4374D46B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6736A214-0762-7F8F-6FB9-8B437199396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47B72B4-790F-5AB9-8469-DA4DAD4662B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43D501E6-663D-CA6F-522C-DA5492410F9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23676F8E-F5E1-A50D-58EC-96D50AABEA5F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7873863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947E420-0EB0-936E-5CD1-F825E5FBDB16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9" name="Image 8" descr="Une image contenant arbre, personne, extérieur&#10;&#10;Description générée automatiquement">
            <a:extLst>
              <a:ext uri="{FF2B5EF4-FFF2-40B4-BE49-F238E27FC236}">
                <a16:creationId xmlns:a16="http://schemas.microsoft.com/office/drawing/2014/main" id="{B7B673E9-0925-4C30-D0F3-C513BB89C2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0"/>
            <a:ext cx="3033257" cy="5876925"/>
          </a:xfrm>
          <a:prstGeom prst="rect">
            <a:avLst/>
          </a:prstGeom>
        </p:spPr>
      </p:pic>
      <p:pic>
        <p:nvPicPr>
          <p:cNvPr id="12" name="Image 11" descr="Une image contenant personne, sombre&#10;&#10;Description générée automatiquement">
            <a:extLst>
              <a:ext uri="{FF2B5EF4-FFF2-40B4-BE49-F238E27FC236}">
                <a16:creationId xmlns:a16="http://schemas.microsoft.com/office/drawing/2014/main" id="{F7481C53-8E26-E6C1-EE98-98C2D4496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137" y="0"/>
            <a:ext cx="6076863" cy="5876925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197A33C-86BC-A2D5-35A4-863E9F146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4">
            <a:extLst>
              <a:ext uri="{FF2B5EF4-FFF2-40B4-BE49-F238E27FC236}">
                <a16:creationId xmlns:a16="http://schemas.microsoft.com/office/drawing/2014/main" id="{E6AA4598-DA8B-5C5A-83DE-D42762A6D06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C1CA8E99-EAFF-AC06-2A15-A9052A4583A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EB91D83F-7128-9F6C-E392-BB849DE099F8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A8FF0401-573A-CEC7-238B-22DBE373AFD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8F170A57-4F7E-B46A-44FC-E58A8E48EAF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B6AB165-D43C-4BBF-DFB9-D2471DB4005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510D3065-DEEF-01BC-1B92-978DD1809C2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EBA0450C-E224-91CA-8C74-8420ABF5C53C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2DE1EFC-2515-77EA-3C95-452E9E5C116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5E2DFBF-6E0D-7ED5-6069-88242D0E615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C8EC5F28-A4FE-1A5C-CFE8-4EDD6531916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D90D2A8-D73E-665B-ADDF-E89D3AF9534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2433074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313" y="-1644686"/>
            <a:ext cx="5886074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4B6320-01F0-3CB6-40A2-08612C02B48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7" name="Image 6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A6A256AF-F673-B00F-02D0-AB1A9C9C6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-9148"/>
            <a:ext cx="3035299" cy="5886073"/>
          </a:xfrm>
          <a:prstGeom prst="rect">
            <a:avLst/>
          </a:prstGeom>
        </p:spPr>
      </p:pic>
      <p:pic>
        <p:nvPicPr>
          <p:cNvPr id="8" name="Image 7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E9361D16-9979-33DB-CAA4-7235678CC9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7093029" y="-9374"/>
            <a:ext cx="5098971" cy="5886299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D9C4956-61A2-8081-C73E-D6FDA3441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20E54E25-7BEF-4736-4E10-551620D4A41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F12424D5-E69F-1716-944C-D33D04830F0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9E8877AF-EE55-095C-D0A3-2149795B7F6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7A73D831-D6BD-A253-6744-7DCDE06DD9B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ABE00256-EAFB-58DE-B4D5-8975DE9E9F4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86CC72B1-DF35-1AA1-011C-2C6EB59807F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AE40A569-3C85-D3B4-95A3-39C3B0C1787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01B9FE77-2CC1-B6B9-62F5-F69460DC02A5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F6B8AE4-8DB6-0E26-9398-62F3D7D32D8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E6279B9-2878-BA11-9864-83439B1F5AF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AF26BF4D-7D7D-AF41-BE59-C4464B6A95F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19F98EB-97B5-81E6-FB02-0E985121E083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858618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EC8FCF2-3DA2-359D-ECFD-20531A2C6A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00710"/>
            <a:ext cx="11460163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2" y="3022047"/>
            <a:ext cx="7740967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5553075"/>
            <a:ext cx="5868374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792DD4A-9561-6A5E-02F8-EB02727734B3}"/>
              </a:ext>
            </a:extLst>
          </p:cNvPr>
          <p:cNvSpPr/>
          <p:nvPr userDrawn="1"/>
        </p:nvSpPr>
        <p:spPr>
          <a:xfrm rot="5400000">
            <a:off x="5702005" y="-4749876"/>
            <a:ext cx="56149" cy="11460163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11" name="Image 10" descr="Baseline : The world is how we shape it &#10;Traduction en français : Le monde est tel que nous le façonnons.&#10;">
            <a:extLst>
              <a:ext uri="{FF2B5EF4-FFF2-40B4-BE49-F238E27FC236}">
                <a16:creationId xmlns:a16="http://schemas.microsoft.com/office/drawing/2014/main" id="{74501E9E-0535-D912-913C-193B26A434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162" y="355355"/>
            <a:ext cx="2705573" cy="371353"/>
          </a:xfrm>
          <a:prstGeom prst="rect">
            <a:avLst/>
          </a:prstGeom>
        </p:spPr>
      </p:pic>
      <p:sp>
        <p:nvSpPr>
          <p:cNvPr id="14" name="Ellipse 4">
            <a:extLst>
              <a:ext uri="{FF2B5EF4-FFF2-40B4-BE49-F238E27FC236}">
                <a16:creationId xmlns:a16="http://schemas.microsoft.com/office/drawing/2014/main" id="{B9155520-1E10-F04B-41E1-7440E883708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2E17CDAB-F074-609B-CC8B-31A7744601A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A478B3DC-70C1-B344-C4ED-A245A2DCA59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064F644D-292A-9991-4C25-FBA6AB645F2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3BB98AAE-AE05-4482-60D2-660D9D5BCFE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06840E11-D903-4902-D5E6-E26EDDFA5D0E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BDA4F997-FB6D-BEAF-4E74-CAF04E44AF8D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32C58740-8263-455A-FD61-81952C346C0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7D3AD670-7164-2F19-8899-2242D4528E4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16EE594B-B651-1BA7-A114-A0353F761422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9CD82680-6BE6-3EB4-FB5A-929F7DF2E36B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E2623FD2-AD0B-6CD6-10A0-EEF23C6E0B56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615127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6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71D2A35-D9D3-956D-E3B2-F7F9CD1ED9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14"/>
            <a:ext cx="3035300" cy="5876911"/>
          </a:xfrm>
          <a:prstGeom prst="rect">
            <a:avLst/>
          </a:prstGeom>
        </p:spPr>
      </p:pic>
      <p:pic>
        <p:nvPicPr>
          <p:cNvPr id="17" name="Image 16" descr="Une image contenant personne, sombre&#10;&#10;Description générée automatiquement">
            <a:extLst>
              <a:ext uri="{FF2B5EF4-FFF2-40B4-BE49-F238E27FC236}">
                <a16:creationId xmlns:a16="http://schemas.microsoft.com/office/drawing/2014/main" id="{F7122341-9EBD-0700-48ED-D28F6A84E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4136" y="-9358"/>
            <a:ext cx="4137864" cy="588628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1797273-051E-9C69-A5C7-D6049A287E6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1246FCC-5E74-37C1-2B46-0A6ABF422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4">
            <a:extLst>
              <a:ext uri="{FF2B5EF4-FFF2-40B4-BE49-F238E27FC236}">
                <a16:creationId xmlns:a16="http://schemas.microsoft.com/office/drawing/2014/main" id="{39A8431D-07EB-FA35-EA14-D8ECECD2D43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954C603A-1E3C-8DAB-EDB1-A92ACA750C35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3F77BD65-B859-15C5-B7ED-7EBB107A739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7FBA77B-7E5D-53F7-DF57-2AC37045AF6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CBE7C4CA-235A-566A-CA30-70B950D9419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4EDE814-BCED-2364-09F1-C28C319435A3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C9445D2-BC7C-B31F-3440-F431B9DBE2D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F271C2DC-3276-776E-94AD-EA6BFA922BF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87A3D7E-E899-722B-E260-6757C6443D3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2226650-52F4-F775-DB46-1C1E97E29410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8A6A176D-628B-D3F9-11F9-4473EA30081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09F11E8A-A35A-ED20-6E89-B038E015401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06039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07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04C74F-6EDE-5C9F-E4D6-79DA11A84D0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4" name="Image 3" descr="Une image contenant personne, intérieur, homme, table&#10;&#10;Description générée automatiquement">
            <a:extLst>
              <a:ext uri="{FF2B5EF4-FFF2-40B4-BE49-F238E27FC236}">
                <a16:creationId xmlns:a16="http://schemas.microsoft.com/office/drawing/2014/main" id="{61AB0F85-7CB6-711E-C327-50F66B1B89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0"/>
            <a:ext cx="3035300" cy="5876925"/>
          </a:xfrm>
          <a:prstGeom prst="rect">
            <a:avLst/>
          </a:prstGeom>
        </p:spPr>
      </p:pic>
      <p:pic>
        <p:nvPicPr>
          <p:cNvPr id="8" name="Image 7" descr="Une image contenant personne, homme, sombre, mâle&#10;&#10;Description générée automatiquement">
            <a:extLst>
              <a:ext uri="{FF2B5EF4-FFF2-40B4-BE49-F238E27FC236}">
                <a16:creationId xmlns:a16="http://schemas.microsoft.com/office/drawing/2014/main" id="{8D09CC04-070E-FA95-9956-259CD78465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2306" y="172720"/>
            <a:ext cx="7719694" cy="5704205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1BFAC0F-D8D6-9260-7C0D-69B9CFF6A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4">
            <a:extLst>
              <a:ext uri="{FF2B5EF4-FFF2-40B4-BE49-F238E27FC236}">
                <a16:creationId xmlns:a16="http://schemas.microsoft.com/office/drawing/2014/main" id="{AEF85209-5E00-237C-F6F7-3551C70EE2A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24BD7158-245C-1FF7-D5DC-E6916CC4743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5049316E-9DF8-08EB-D065-275AD4A33C0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28B507DB-393D-0CDA-4BA4-822E6761D33F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A54C9401-45F8-0591-4CEC-E8F45D4DF0C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6C38B88A-6078-9F70-AA62-5AA947DB0A7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D349F6BE-4FD5-5ACC-53FF-F832AA59EE68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F3D3915D-5879-50C2-E98B-C5814FD123C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2046E858-09CE-63B6-F58E-6A8DAB5D64BE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B5206BF-1A10-C3F8-29AF-05E3709E579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D7C4AD32-23F1-D67D-1C29-BA75A223D20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7A9071A1-C830-6EA7-817A-A5F53D34AA5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458808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520D5227-F98C-76EF-60DF-EA2E2CF265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56700" y="0"/>
            <a:ext cx="3035300" cy="5876925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18" name="Espace réservé du texte 33">
            <a:extLst>
              <a:ext uri="{FF2B5EF4-FFF2-40B4-BE49-F238E27FC236}">
                <a16:creationId xmlns:a16="http://schemas.microsoft.com/office/drawing/2014/main" id="{9925AAC7-D2DC-E652-9A3E-32CAFEB100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06628" y="1005460"/>
            <a:ext cx="4244752" cy="400109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60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0C7E2F5C-31FB-3832-388F-D542F694349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6" name="Ellipse 4">
            <a:extLst>
              <a:ext uri="{FF2B5EF4-FFF2-40B4-BE49-F238E27FC236}">
                <a16:creationId xmlns:a16="http://schemas.microsoft.com/office/drawing/2014/main" id="{103E7540-E261-5C05-C548-F71B5A18D81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9">
            <a:extLst>
              <a:ext uri="{FF2B5EF4-FFF2-40B4-BE49-F238E27FC236}">
                <a16:creationId xmlns:a16="http://schemas.microsoft.com/office/drawing/2014/main" id="{8EA9DF39-E00E-9E62-733B-44550EB76666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5" name="Ellipse 12">
            <a:extLst>
              <a:ext uri="{FF2B5EF4-FFF2-40B4-BE49-F238E27FC236}">
                <a16:creationId xmlns:a16="http://schemas.microsoft.com/office/drawing/2014/main" id="{BD06BD61-79FC-FF9B-565F-F1492E97229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3">
            <a:extLst>
              <a:ext uri="{FF2B5EF4-FFF2-40B4-BE49-F238E27FC236}">
                <a16:creationId xmlns:a16="http://schemas.microsoft.com/office/drawing/2014/main" id="{B190FDA5-8B6F-6FC9-4682-D89F0D76ABC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7" name="Ellipse 15">
            <a:extLst>
              <a:ext uri="{FF2B5EF4-FFF2-40B4-BE49-F238E27FC236}">
                <a16:creationId xmlns:a16="http://schemas.microsoft.com/office/drawing/2014/main" id="{22B39552-3E0B-149B-2F4A-60C5DEF5CB6E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6">
            <a:extLst>
              <a:ext uri="{FF2B5EF4-FFF2-40B4-BE49-F238E27FC236}">
                <a16:creationId xmlns:a16="http://schemas.microsoft.com/office/drawing/2014/main" id="{EA07F93E-3168-973C-B8D6-2DC81133920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9" name="Ellipse 18">
            <a:extLst>
              <a:ext uri="{FF2B5EF4-FFF2-40B4-BE49-F238E27FC236}">
                <a16:creationId xmlns:a16="http://schemas.microsoft.com/office/drawing/2014/main" id="{60A0108F-5627-86C8-7071-0422BD65181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9">
            <a:extLst>
              <a:ext uri="{FF2B5EF4-FFF2-40B4-BE49-F238E27FC236}">
                <a16:creationId xmlns:a16="http://schemas.microsoft.com/office/drawing/2014/main" id="{FCC31F3E-CE04-6E54-E91F-26379D1DB27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1" name="Ellipse 31">
            <a:extLst>
              <a:ext uri="{FF2B5EF4-FFF2-40B4-BE49-F238E27FC236}">
                <a16:creationId xmlns:a16="http://schemas.microsoft.com/office/drawing/2014/main" id="{3C41AA0C-845A-16A2-4CEE-5AC96BCC505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2">
            <a:extLst>
              <a:ext uri="{FF2B5EF4-FFF2-40B4-BE49-F238E27FC236}">
                <a16:creationId xmlns:a16="http://schemas.microsoft.com/office/drawing/2014/main" id="{35AF4631-7EF4-F712-F2A2-9CC757311EB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3" name="Ellipse 34">
            <a:extLst>
              <a:ext uri="{FF2B5EF4-FFF2-40B4-BE49-F238E27FC236}">
                <a16:creationId xmlns:a16="http://schemas.microsoft.com/office/drawing/2014/main" id="{F78F0CC3-07AE-7E2F-38C2-6756F75CA86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5">
            <a:extLst>
              <a:ext uri="{FF2B5EF4-FFF2-40B4-BE49-F238E27FC236}">
                <a16:creationId xmlns:a16="http://schemas.microsoft.com/office/drawing/2014/main" id="{D6889F39-199E-8B26-6866-36A4896886A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116558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pour une image  5">
            <a:extLst>
              <a:ext uri="{FF2B5EF4-FFF2-40B4-BE49-F238E27FC236}">
                <a16:creationId xmlns:a16="http://schemas.microsoft.com/office/drawing/2014/main" id="{DF404BB8-DA5B-9537-94CA-F1B24916AB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5819194"/>
          </a:xfrm>
          <a:prstGeom prst="rect">
            <a:avLst/>
          </a:prstGeom>
          <a:solidFill>
            <a:schemeClr val="bg1"/>
          </a:solidFill>
        </p:spPr>
        <p:txBody>
          <a:bodyPr lIns="360000" tIns="342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7506A0-4791-AF50-62B9-6FB020E0921F}"/>
              </a:ext>
            </a:extLst>
          </p:cNvPr>
          <p:cNvSpPr/>
          <p:nvPr userDrawn="1"/>
        </p:nvSpPr>
        <p:spPr>
          <a:xfrm rot="5400000">
            <a:off x="3019135" y="2800060"/>
            <a:ext cx="57729" cy="609600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7FBD37D-2CAE-8B36-994D-332F06ED9F8A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30331B4-499C-5857-0F98-7C77658399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158127"/>
          </a:xfrm>
        </p:spPr>
        <p:txBody>
          <a:bodyPr/>
          <a:lstStyle/>
          <a:p>
            <a:r>
              <a:rPr lang="en-US"/>
              <a:t>Click to edit master subtitle</a:t>
            </a:r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129C9252-9875-65CF-EF61-E863C43B243C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DCB04F44-195D-2319-3B35-CB6DBC35CAA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0" name="Ellipse 12">
            <a:extLst>
              <a:ext uri="{FF2B5EF4-FFF2-40B4-BE49-F238E27FC236}">
                <a16:creationId xmlns:a16="http://schemas.microsoft.com/office/drawing/2014/main" id="{C2C113A8-731C-B947-A2C2-E3E4E72EE954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F64A6547-3879-21AF-D6EF-05A065EA13B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2" name="Ellipse 15">
            <a:extLst>
              <a:ext uri="{FF2B5EF4-FFF2-40B4-BE49-F238E27FC236}">
                <a16:creationId xmlns:a16="http://schemas.microsoft.com/office/drawing/2014/main" id="{1A4F0B48-4AF6-EF65-33A8-FF62076B92F8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9AB74D59-479F-6C50-950F-B9D58266D3FD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4" name="Ellipse 18">
            <a:extLst>
              <a:ext uri="{FF2B5EF4-FFF2-40B4-BE49-F238E27FC236}">
                <a16:creationId xmlns:a16="http://schemas.microsoft.com/office/drawing/2014/main" id="{87A56817-6B76-E4F8-5035-26DFE931FC4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73A9C14B-9C88-9129-27B3-DC34578E72A8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7DB4FC73-FFE4-4E61-3761-C72314093A8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32">
            <a:extLst>
              <a:ext uri="{FF2B5EF4-FFF2-40B4-BE49-F238E27FC236}">
                <a16:creationId xmlns:a16="http://schemas.microsoft.com/office/drawing/2014/main" id="{D11B5CC0-78C0-4177-023B-F78A3C57D7A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28" name="Ellipse 34">
            <a:extLst>
              <a:ext uri="{FF2B5EF4-FFF2-40B4-BE49-F238E27FC236}">
                <a16:creationId xmlns:a16="http://schemas.microsoft.com/office/drawing/2014/main" id="{3F866D52-F241-861A-ACEA-2BB5FAA914E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76397996-D2D0-7579-1D17-6290FF1DA0E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1397517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150251-46E0-D842-7179-51F48FB1EC31}"/>
              </a:ext>
            </a:extLst>
          </p:cNvPr>
          <p:cNvSpPr/>
          <p:nvPr userDrawn="1"/>
        </p:nvSpPr>
        <p:spPr>
          <a:xfrm rot="16200000">
            <a:off x="104965" y="-114110"/>
            <a:ext cx="5886072" cy="6095998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33">
            <a:extLst>
              <a:ext uri="{FF2B5EF4-FFF2-40B4-BE49-F238E27FC236}">
                <a16:creationId xmlns:a16="http://schemas.microsoft.com/office/drawing/2014/main" id="{9A8E28C0-E32D-F03A-FBA1-C0B7565B0F6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4377" y="2029463"/>
            <a:ext cx="5225790" cy="492442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D4865FB-32CF-2F88-7347-9D6A665188AF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1144DB93-D050-82FF-1F11-8772B669E1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158127"/>
          </a:xfrm>
        </p:spPr>
        <p:txBody>
          <a:bodyPr anchor="t"/>
          <a:lstStyle/>
          <a:p>
            <a:r>
              <a:rPr lang="en-US"/>
              <a:t>Click to edit master subtitle</a:t>
            </a:r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C247654A-43B7-1EB0-35EF-8B1101E4C0B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48A4A05D-336D-F642-E33A-222ABFBA80B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DD67A823-4AA5-1C17-4B4A-B02D44568C83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106FC72B-1678-4462-69A2-EEF7423317A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916DB24B-0EA2-022A-30DF-599CC80C995A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FA976AC3-28EE-31F2-C974-254463BF030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D09A8F8A-A55E-EAF1-F594-EAF69746153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DDA1F9EC-B96C-7B7A-AA44-8C4D32F581B6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CBAC0850-E960-75A0-9838-10E98AB293A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7BEBF4B3-54B5-CE0D-3D3B-113156277C8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720AF163-964E-544A-9334-6C7C751D991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3F58F068-325E-E5A3-1CC8-AEF7C00033FC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2815642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gre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18744" y="1496968"/>
            <a:ext cx="6858002" cy="3888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ACE3D32-329A-990F-2F11-22E889CEDE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A56A43E-B213-551B-7DB7-73804D06C5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9A2F9A94-2E5E-89D5-12C6-25A8F0432A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80000"/>
            <a:ext cx="10528400" cy="3678668"/>
          </a:xfrm>
        </p:spPr>
        <p:txBody>
          <a:bodyPr anchor="t"/>
          <a:lstStyle>
            <a:lvl1pPr marL="285750" indent="-285750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/>
            </a:lvl1pPr>
            <a:lvl3pPr>
              <a:defRPr sz="1600"/>
            </a:lvl3pPr>
            <a:lvl4pPr>
              <a:defRPr sz="1400"/>
            </a:lvl4pPr>
            <a:lvl5pPr marL="720000" indent="-180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fr-FR"/>
              <a:t>First level</a:t>
            </a:r>
          </a:p>
          <a:p>
            <a:pPr lvl="2"/>
            <a:r>
              <a:rPr lang="fr-FR"/>
              <a:t>Second level</a:t>
            </a:r>
          </a:p>
          <a:p>
            <a:pPr lvl="3"/>
            <a:r>
              <a:rPr lang="fr-FR"/>
              <a:t>Third level</a:t>
            </a:r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262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arge gre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366CA8-39D8-D663-FE66-2909778CBDF7}"/>
              </a:ext>
            </a:extLst>
          </p:cNvPr>
          <p:cNvSpPr/>
          <p:nvPr userDrawn="1"/>
        </p:nvSpPr>
        <p:spPr>
          <a:xfrm rot="16200000">
            <a:off x="5000060" y="-364915"/>
            <a:ext cx="6858002" cy="7525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404813"/>
            <a:ext cx="10585449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4" y="980880"/>
            <a:ext cx="10585449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4F115EB-19CC-B39E-C714-7DCFBF2157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80000"/>
            <a:ext cx="10528400" cy="3678668"/>
          </a:xfrm>
        </p:spPr>
        <p:txBody>
          <a:bodyPr anchor="t"/>
          <a:lstStyle>
            <a:lvl1pPr marL="285750" indent="-285750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/>
            </a:lvl1pPr>
            <a:lvl3pPr>
              <a:defRPr sz="1600"/>
            </a:lvl3pPr>
            <a:lvl4pPr>
              <a:defRPr sz="1400"/>
            </a:lvl4pPr>
            <a:lvl5pPr marL="720000" indent="-180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fr-FR"/>
              <a:t>First level</a:t>
            </a:r>
          </a:p>
          <a:p>
            <a:pPr lvl="2"/>
            <a:r>
              <a:rPr lang="fr-FR"/>
              <a:t>Second level</a:t>
            </a:r>
          </a:p>
          <a:p>
            <a:pPr lvl="3"/>
            <a:r>
              <a:rPr lang="fr-FR"/>
              <a:t>Third level</a:t>
            </a:r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66200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picture with gradient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43811D0B-8F1D-14F2-5623-DE48615914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99480" y="4403702"/>
            <a:ext cx="3474012" cy="147615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84ADA36A-7724-C1BD-91E0-73F260252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4400765"/>
            <a:ext cx="3474012" cy="147615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288263"/>
            <a:ext cx="7290232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3837537"/>
            <a:ext cx="729023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2936497"/>
          </a:xfrm>
          <a:prstGeom prst="rect">
            <a:avLst/>
          </a:prstGeom>
          <a:solidFill>
            <a:schemeClr val="bg1"/>
          </a:solidFill>
        </p:spPr>
        <p:txBody>
          <a:bodyPr lIns="0" tIns="1800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BD38CB-C9A8-0118-0B1B-D57448FEBD64}"/>
              </a:ext>
            </a:extLst>
          </p:cNvPr>
          <p:cNvSpPr/>
          <p:nvPr userDrawn="1"/>
        </p:nvSpPr>
        <p:spPr>
          <a:xfrm rot="5400000" flipV="1">
            <a:off x="8920355" y="2601347"/>
            <a:ext cx="2936499" cy="3606801"/>
          </a:xfrm>
          <a:prstGeom prst="rect">
            <a:avLst/>
          </a:prstGeom>
          <a:gradFill>
            <a:gsLst>
              <a:gs pos="56034">
                <a:srgbClr val="CF022B"/>
              </a:gs>
              <a:gs pos="11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F8F3F30A-0080-AF93-4538-A01665B7BE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8967" y="4282117"/>
            <a:ext cx="2441142" cy="245260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 </a:t>
            </a:r>
          </a:p>
        </p:txBody>
      </p:sp>
    </p:spTree>
    <p:extLst>
      <p:ext uri="{BB962C8B-B14F-4D97-AF65-F5344CB8AC3E}">
        <p14:creationId xmlns:p14="http://schemas.microsoft.com/office/powerpoint/2010/main" val="1562516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12">
            <a:extLst>
              <a:ext uri="{FF2B5EF4-FFF2-40B4-BE49-F238E27FC236}">
                <a16:creationId xmlns:a16="http://schemas.microsoft.com/office/drawing/2014/main" id="{0B4FFC3D-7E65-2DA7-A594-9C209F1877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2969307"/>
            <a:ext cx="5364164" cy="258866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3BB100-B037-895A-F867-112E98772589}"/>
              </a:ext>
            </a:extLst>
          </p:cNvPr>
          <p:cNvSpPr/>
          <p:nvPr userDrawn="1"/>
        </p:nvSpPr>
        <p:spPr>
          <a:xfrm>
            <a:off x="0" y="2022763"/>
            <a:ext cx="5366327" cy="385416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057238"/>
            <a:ext cx="3632631" cy="941796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4077410"/>
            <a:ext cx="363263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1592264"/>
          </a:xfrm>
          <a:prstGeom prst="rect">
            <a:avLst/>
          </a:prstGeom>
          <a:solidFill>
            <a:schemeClr val="bg1"/>
          </a:solidFill>
        </p:spPr>
        <p:txBody>
          <a:bodyPr lIns="0" tIns="1116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21D96AD4-94BA-BD8C-A83F-415B6530ED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1" y="2199831"/>
            <a:ext cx="536416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3207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3BC70E3-1BEA-0D17-1C27-57A3900CD6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1969654"/>
            <a:ext cx="5364164" cy="367866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844961" y="1844963"/>
            <a:ext cx="6858001" cy="3168073"/>
          </a:xfrm>
          <a:prstGeom prst="rect">
            <a:avLst/>
          </a:prstGeom>
          <a:gradFill>
            <a:gsLst>
              <a:gs pos="8000">
                <a:srgbClr val="EDEDED"/>
              </a:gs>
              <a:gs pos="0">
                <a:srgbClr val="EDEDED">
                  <a:alpha val="0"/>
                </a:srgbClr>
              </a:gs>
              <a:gs pos="100000">
                <a:srgbClr val="EDEDE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4E2804-E65F-AEDA-9164-FB25714CFB3A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3" name="Espace réservé pour une image  5">
            <a:extLst>
              <a:ext uri="{FF2B5EF4-FFF2-40B4-BE49-F238E27FC236}">
                <a16:creationId xmlns:a16="http://schemas.microsoft.com/office/drawing/2014/main" id="{8C80D6F8-E452-8A12-D055-0A6B516B65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4712" y="1969655"/>
            <a:ext cx="4574743" cy="3678670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 anchor="t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B2686B8-0541-413B-C0C5-DBAE2860FBFF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0DF2D73-6B8F-1A0C-CD9C-7642B2C36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B0DB37D3-89CE-2B37-83A9-63F5793B07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31757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52DF0EA-6D3E-A43D-8DC8-4B0474DDC4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372" y="0"/>
            <a:ext cx="11472012" cy="5836502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F62F45-8161-A3F0-9AD7-E95202CE2FC6}"/>
              </a:ext>
            </a:extLst>
          </p:cNvPr>
          <p:cNvSpPr/>
          <p:nvPr userDrawn="1"/>
        </p:nvSpPr>
        <p:spPr>
          <a:xfrm>
            <a:off x="-1372" y="0"/>
            <a:ext cx="8162529" cy="583650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1735913"/>
            <a:ext cx="7561315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1804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1805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89846-109F-6846-926B-860C6957F67B}"/>
              </a:ext>
            </a:extLst>
          </p:cNvPr>
          <p:cNvSpPr/>
          <p:nvPr userDrawn="1"/>
        </p:nvSpPr>
        <p:spPr>
          <a:xfrm rot="5400000">
            <a:off x="5707247" y="129253"/>
            <a:ext cx="56143" cy="1147064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llipse 4">
            <a:extLst>
              <a:ext uri="{FF2B5EF4-FFF2-40B4-BE49-F238E27FC236}">
                <a16:creationId xmlns:a16="http://schemas.microsoft.com/office/drawing/2014/main" id="{73DE54A9-23B2-FA8F-33E0-EB7A3C90F255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9">
            <a:extLst>
              <a:ext uri="{FF2B5EF4-FFF2-40B4-BE49-F238E27FC236}">
                <a16:creationId xmlns:a16="http://schemas.microsoft.com/office/drawing/2014/main" id="{9C82E9AB-ACED-8BAF-AE71-6FA8A5F96D7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4" name="Ellipse 12">
            <a:extLst>
              <a:ext uri="{FF2B5EF4-FFF2-40B4-BE49-F238E27FC236}">
                <a16:creationId xmlns:a16="http://schemas.microsoft.com/office/drawing/2014/main" id="{9B39EF34-6221-8B72-BDBC-0ECD14023F9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12DC7AEF-5B67-2D46-6D26-157FF0BDC4AC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0AD09EAD-518D-053B-B81A-1BD30BAC6D1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F4EE96DC-6428-2391-7A46-1978A34B614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2F334808-0860-EF80-DE7C-B1CEEBEECE1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E312EDCC-3A20-52E9-CF75-E9DE10078501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BB36FAC7-F76D-F500-A7A8-48CE6B60C4D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5CAA6486-350E-999F-D59C-F7335C40168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2D065F45-CAC3-DD79-C2D7-6EE9DD27D23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77BFDEE9-6A11-287C-AD95-66169DDD5E2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805012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09109" y="-2405971"/>
            <a:ext cx="4373790" cy="12191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7697808-DFF4-61BE-6473-9B3D88329F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2010906"/>
            <a:ext cx="6959863" cy="283657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51273" y="526306"/>
            <a:ext cx="3008889" cy="4321175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CC6D12F-B637-58D3-9407-211B00194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D73AD1C5-51AE-EEB0-A6C7-4146AD2827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537644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752316" y="-2059522"/>
            <a:ext cx="3955533" cy="1146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7C7C9B7-7B54-1B60-12B9-BB819AEC23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4" y="2200565"/>
            <a:ext cx="3171581" cy="28365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1A7113D-036C-A441-B379-81EF43DDDF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62990" y="2194533"/>
            <a:ext cx="3171581" cy="28365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51275" y="-1"/>
            <a:ext cx="3740725" cy="5031108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E73F897-F6FB-53BB-5F84-9AF582A9C9C5}"/>
              </a:ext>
            </a:extLst>
          </p:cNvPr>
          <p:cNvCxnSpPr>
            <a:cxnSpLocks/>
          </p:cNvCxnSpPr>
          <p:nvPr userDrawn="1"/>
        </p:nvCxnSpPr>
        <p:spPr>
          <a:xfrm>
            <a:off x="4354643" y="2367055"/>
            <a:ext cx="0" cy="250359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330EF9E-E7F8-408F-D8F7-AF74EE0376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7FCFBB75-6135-5AB9-E407-660E483FC5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1742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C6E45B08-4199-4DBA-9A1B-B3EBEA799A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2854" y="1592263"/>
            <a:ext cx="3171587" cy="3780270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92264"/>
            <a:ext cx="3740725" cy="5277960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A382648-ED8E-FC71-E051-8223EFEDE74D}"/>
              </a:ext>
            </a:extLst>
          </p:cNvPr>
          <p:cNvCxnSpPr>
            <a:cxnSpLocks/>
          </p:cNvCxnSpPr>
          <p:nvPr userDrawn="1"/>
        </p:nvCxnSpPr>
        <p:spPr>
          <a:xfrm>
            <a:off x="7740072" y="1592263"/>
            <a:ext cx="0" cy="3780270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6F25BD9-F8A9-CF4A-88D3-FA420CCCEDB6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38DF055-22FB-1A6B-EE17-E6201D005ED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63535" y="4301733"/>
            <a:ext cx="2753751" cy="51610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" name="Espace réservé du texte 33">
            <a:extLst>
              <a:ext uri="{FF2B5EF4-FFF2-40B4-BE49-F238E27FC236}">
                <a16:creationId xmlns:a16="http://schemas.microsoft.com/office/drawing/2014/main" id="{B4D0EC60-9951-B182-74C8-001668A102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63535" y="1592263"/>
            <a:ext cx="275375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80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70%</a:t>
            </a:r>
            <a:endParaRPr lang="en-US"/>
          </a:p>
        </p:txBody>
      </p:sp>
      <p:sp>
        <p:nvSpPr>
          <p:cNvPr id="7" name="Espace réservé du texte 33">
            <a:extLst>
              <a:ext uri="{FF2B5EF4-FFF2-40B4-BE49-F238E27FC236}">
                <a16:creationId xmlns:a16="http://schemas.microsoft.com/office/drawing/2014/main" id="{550EF343-4F52-6A87-5EC0-ABA8C9A014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63535" y="2941270"/>
            <a:ext cx="2753751" cy="8863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32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D57622-3E05-653F-D4F3-9169D2160D72}"/>
              </a:ext>
            </a:extLst>
          </p:cNvPr>
          <p:cNvSpPr txBox="1"/>
          <p:nvPr userDrawn="1"/>
        </p:nvSpPr>
        <p:spPr>
          <a:xfrm>
            <a:off x="4162856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DDE7E3A-8E03-41DE-15F3-81C8611527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B4B125EE-0323-15B5-6B15-5EBA66C374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512588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gradient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0BDE64ED-F4C8-5634-F78B-5028C8DFD3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1798589"/>
            <a:ext cx="7539614" cy="367866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18B11-C171-1EEF-E0E8-40B309533845}"/>
              </a:ext>
            </a:extLst>
          </p:cNvPr>
          <p:cNvSpPr/>
          <p:nvPr userDrawn="1"/>
        </p:nvSpPr>
        <p:spPr>
          <a:xfrm rot="5400000" flipV="1">
            <a:off x="7245349" y="1911351"/>
            <a:ext cx="6858002" cy="3035300"/>
          </a:xfrm>
          <a:prstGeom prst="rect">
            <a:avLst/>
          </a:prstGeom>
          <a:gradFill>
            <a:gsLst>
              <a:gs pos="5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5254CBC8-339A-4B25-D6EB-2534EFA497E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85744" y="2688774"/>
            <a:ext cx="1831541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</a:t>
            </a:r>
            <a:endParaRPr lang="fr-FR"/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6114EBD0-40B7-33C8-19E1-20B7E60B99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85744" y="3465169"/>
            <a:ext cx="1831541" cy="245195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6A75579-466D-9709-CEA5-673C76F7E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94188C9-CB19-C25B-7CE7-09EA5A4B32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906310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705539D-A0B6-57CB-FA7A-F14C57BA0F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8" y="1780000"/>
            <a:ext cx="10575925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769260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C26115A7-4A95-DAF2-9505-6B884CCE95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93778"/>
            <a:ext cx="4783930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79923"/>
            <a:ext cx="0" cy="370603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F74CE765-0455-F527-0E7C-1BE013D422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33358" y="1793778"/>
            <a:ext cx="4783930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0CDBE06-78CA-0B7D-070D-115A836E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37FA84F-5BF0-FF3B-3081-1359F9564D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319648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8CF5571F-2A18-5C3B-44B8-F8618D97A0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1780000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4277369" y="1766145"/>
            <a:ext cx="0" cy="3692127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E879390-3B85-16B6-3ABC-6305A7581112}"/>
              </a:ext>
            </a:extLst>
          </p:cNvPr>
          <p:cNvCxnSpPr>
            <a:cxnSpLocks/>
          </p:cNvCxnSpPr>
          <p:nvPr userDrawn="1"/>
        </p:nvCxnSpPr>
        <p:spPr>
          <a:xfrm>
            <a:off x="7931724" y="1779999"/>
            <a:ext cx="0" cy="3664815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3C41A3FE-79A6-DCAA-3954-31088F73398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37608" y="1780000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8AFA52DB-5034-4ACE-43B3-F78394E179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91967" y="1766145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7E69244-25FA-FDA4-2D0D-147F55FE4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CD8EB11B-335F-B9DC-90F6-7FAB661F78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465666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1361BF7C-4695-AF37-EF81-332D9C3FB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2" y="1754722"/>
            <a:ext cx="5872077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11966" y="2256878"/>
            <a:ext cx="4032248" cy="3035297"/>
          </a:xfrm>
          <a:prstGeom prst="roundRect">
            <a:avLst>
              <a:gd name="adj" fmla="val 7364"/>
            </a:avLst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2891" y="2090265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A79236A-8CD9-AF37-8F0D-F3D3DC5E8C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652891" y="3613025"/>
            <a:ext cx="2350398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62881AC-5213-F608-BAE6-A08C24361744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56700" y="0"/>
            <a:ext cx="3039442" cy="6835616"/>
          </a:xfrm>
          <a:custGeom>
            <a:avLst/>
            <a:gdLst>
              <a:gd name="connsiteX0" fmla="*/ 0 w 3035300"/>
              <a:gd name="connsiteY0" fmla="*/ 0 h 6824546"/>
              <a:gd name="connsiteX1" fmla="*/ 3035300 w 3035300"/>
              <a:gd name="connsiteY1" fmla="*/ 0 h 6824546"/>
              <a:gd name="connsiteX2" fmla="*/ 3035300 w 3035300"/>
              <a:gd name="connsiteY2" fmla="*/ 6824546 h 6824546"/>
              <a:gd name="connsiteX3" fmla="*/ 0 w 3035300"/>
              <a:gd name="connsiteY3" fmla="*/ 6824546 h 6824546"/>
              <a:gd name="connsiteX4" fmla="*/ 0 w 3035300"/>
              <a:gd name="connsiteY4" fmla="*/ 6021802 h 6824546"/>
              <a:gd name="connsiteX5" fmla="*/ 965520 w 3035300"/>
              <a:gd name="connsiteY5" fmla="*/ 6021802 h 6824546"/>
              <a:gd name="connsiteX6" fmla="*/ 1189040 w 3035300"/>
              <a:gd name="connsiteY6" fmla="*/ 5798283 h 6824546"/>
              <a:gd name="connsiteX7" fmla="*/ 1189040 w 3035300"/>
              <a:gd name="connsiteY7" fmla="*/ 2213073 h 6824546"/>
              <a:gd name="connsiteX8" fmla="*/ 965520 w 3035300"/>
              <a:gd name="connsiteY8" fmla="*/ 1989554 h 6824546"/>
              <a:gd name="connsiteX9" fmla="*/ 0 w 3035300"/>
              <a:gd name="connsiteY9" fmla="*/ 1989554 h 682454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6824546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348421"/>
              <a:gd name="connsiteX1" fmla="*/ 3035300 w 3054350"/>
              <a:gd name="connsiteY1" fmla="*/ 0 h 7348421"/>
              <a:gd name="connsiteX2" fmla="*/ 3054350 w 3054350"/>
              <a:gd name="connsiteY2" fmla="*/ 7262696 h 7348421"/>
              <a:gd name="connsiteX3" fmla="*/ 19050 w 3054350"/>
              <a:gd name="connsiteY3" fmla="*/ 7348421 h 7348421"/>
              <a:gd name="connsiteX4" fmla="*/ 0 w 3054350"/>
              <a:gd name="connsiteY4" fmla="*/ 6021802 h 7348421"/>
              <a:gd name="connsiteX5" fmla="*/ 965520 w 3054350"/>
              <a:gd name="connsiteY5" fmla="*/ 6021802 h 7348421"/>
              <a:gd name="connsiteX6" fmla="*/ 1189040 w 3054350"/>
              <a:gd name="connsiteY6" fmla="*/ 5798283 h 7348421"/>
              <a:gd name="connsiteX7" fmla="*/ 1189040 w 3054350"/>
              <a:gd name="connsiteY7" fmla="*/ 2213073 h 7348421"/>
              <a:gd name="connsiteX8" fmla="*/ 965520 w 3054350"/>
              <a:gd name="connsiteY8" fmla="*/ 1989554 h 7348421"/>
              <a:gd name="connsiteX9" fmla="*/ 0 w 3054350"/>
              <a:gd name="connsiteY9" fmla="*/ 1989554 h 7348421"/>
              <a:gd name="connsiteX10" fmla="*/ 0 w 3054350"/>
              <a:gd name="connsiteY10" fmla="*/ 0 h 7348421"/>
              <a:gd name="connsiteX0" fmla="*/ 0 w 3054350"/>
              <a:gd name="connsiteY0" fmla="*/ 0 h 7300796"/>
              <a:gd name="connsiteX1" fmla="*/ 3035300 w 3054350"/>
              <a:gd name="connsiteY1" fmla="*/ 0 h 7300796"/>
              <a:gd name="connsiteX2" fmla="*/ 3054350 w 3054350"/>
              <a:gd name="connsiteY2" fmla="*/ 7262696 h 7300796"/>
              <a:gd name="connsiteX3" fmla="*/ 19050 w 3054350"/>
              <a:gd name="connsiteY3" fmla="*/ 7300796 h 7300796"/>
              <a:gd name="connsiteX4" fmla="*/ 0 w 3054350"/>
              <a:gd name="connsiteY4" fmla="*/ 6021802 h 7300796"/>
              <a:gd name="connsiteX5" fmla="*/ 965520 w 3054350"/>
              <a:gd name="connsiteY5" fmla="*/ 6021802 h 7300796"/>
              <a:gd name="connsiteX6" fmla="*/ 1189040 w 3054350"/>
              <a:gd name="connsiteY6" fmla="*/ 5798283 h 7300796"/>
              <a:gd name="connsiteX7" fmla="*/ 1189040 w 3054350"/>
              <a:gd name="connsiteY7" fmla="*/ 2213073 h 7300796"/>
              <a:gd name="connsiteX8" fmla="*/ 965520 w 3054350"/>
              <a:gd name="connsiteY8" fmla="*/ 1989554 h 7300796"/>
              <a:gd name="connsiteX9" fmla="*/ 0 w 3054350"/>
              <a:gd name="connsiteY9" fmla="*/ 1989554 h 7300796"/>
              <a:gd name="connsiteX10" fmla="*/ 0 w 3054350"/>
              <a:gd name="connsiteY10" fmla="*/ 0 h 73007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9525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23368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233680 h 7262696"/>
              <a:gd name="connsiteX0" fmla="*/ 0 w 3054350"/>
              <a:gd name="connsiteY0" fmla="*/ 0 h 7029016"/>
              <a:gd name="connsiteX1" fmla="*/ 3025140 w 3054350"/>
              <a:gd name="connsiteY1" fmla="*/ 12192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1498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28829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7312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8455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6845556"/>
              <a:gd name="connsiteX1" fmla="*/ 3035300 w 3054350"/>
              <a:gd name="connsiteY1" fmla="*/ 0 h 6845556"/>
              <a:gd name="connsiteX2" fmla="*/ 3054350 w 3054350"/>
              <a:gd name="connsiteY2" fmla="*/ 6447577 h 6845556"/>
              <a:gd name="connsiteX3" fmla="*/ 0 w 3054350"/>
              <a:gd name="connsiteY3" fmla="*/ 6845556 h 6845556"/>
              <a:gd name="connsiteX4" fmla="*/ 0 w 3054350"/>
              <a:gd name="connsiteY4" fmla="*/ 5788122 h 6845556"/>
              <a:gd name="connsiteX5" fmla="*/ 965520 w 3054350"/>
              <a:gd name="connsiteY5" fmla="*/ 5788122 h 6845556"/>
              <a:gd name="connsiteX6" fmla="*/ 1189040 w 3054350"/>
              <a:gd name="connsiteY6" fmla="*/ 5564603 h 6845556"/>
              <a:gd name="connsiteX7" fmla="*/ 1189040 w 3054350"/>
              <a:gd name="connsiteY7" fmla="*/ 1979393 h 6845556"/>
              <a:gd name="connsiteX8" fmla="*/ 965520 w 3054350"/>
              <a:gd name="connsiteY8" fmla="*/ 1755874 h 6845556"/>
              <a:gd name="connsiteX9" fmla="*/ 0 w 3054350"/>
              <a:gd name="connsiteY9" fmla="*/ 1755874 h 6845556"/>
              <a:gd name="connsiteX10" fmla="*/ 0 w 3054350"/>
              <a:gd name="connsiteY10" fmla="*/ 0 h 6845556"/>
              <a:gd name="connsiteX0" fmla="*/ 0 w 3039442"/>
              <a:gd name="connsiteY0" fmla="*/ 0 h 6845556"/>
              <a:gd name="connsiteX1" fmla="*/ 3035300 w 3039442"/>
              <a:gd name="connsiteY1" fmla="*/ 0 h 6845556"/>
              <a:gd name="connsiteX2" fmla="*/ 3039442 w 3039442"/>
              <a:gd name="connsiteY2" fmla="*/ 6835203 h 6845556"/>
              <a:gd name="connsiteX3" fmla="*/ 0 w 3039442"/>
              <a:gd name="connsiteY3" fmla="*/ 6845556 h 6845556"/>
              <a:gd name="connsiteX4" fmla="*/ 0 w 3039442"/>
              <a:gd name="connsiteY4" fmla="*/ 5788122 h 6845556"/>
              <a:gd name="connsiteX5" fmla="*/ 965520 w 3039442"/>
              <a:gd name="connsiteY5" fmla="*/ 5788122 h 6845556"/>
              <a:gd name="connsiteX6" fmla="*/ 1189040 w 3039442"/>
              <a:gd name="connsiteY6" fmla="*/ 5564603 h 6845556"/>
              <a:gd name="connsiteX7" fmla="*/ 1189040 w 3039442"/>
              <a:gd name="connsiteY7" fmla="*/ 1979393 h 6845556"/>
              <a:gd name="connsiteX8" fmla="*/ 965520 w 3039442"/>
              <a:gd name="connsiteY8" fmla="*/ 1755874 h 6845556"/>
              <a:gd name="connsiteX9" fmla="*/ 0 w 3039442"/>
              <a:gd name="connsiteY9" fmla="*/ 1755874 h 6845556"/>
              <a:gd name="connsiteX10" fmla="*/ 0 w 3039442"/>
              <a:gd name="connsiteY10" fmla="*/ 0 h 6845556"/>
              <a:gd name="connsiteX0" fmla="*/ 0 w 3039442"/>
              <a:gd name="connsiteY0" fmla="*/ 0 h 6835203"/>
              <a:gd name="connsiteX1" fmla="*/ 3035300 w 3039442"/>
              <a:gd name="connsiteY1" fmla="*/ 0 h 6835203"/>
              <a:gd name="connsiteX2" fmla="*/ 3039442 w 3039442"/>
              <a:gd name="connsiteY2" fmla="*/ 6835203 h 6835203"/>
              <a:gd name="connsiteX3" fmla="*/ 0 w 3039442"/>
              <a:gd name="connsiteY3" fmla="*/ 6646773 h 6835203"/>
              <a:gd name="connsiteX4" fmla="*/ 0 w 3039442"/>
              <a:gd name="connsiteY4" fmla="*/ 5788122 h 6835203"/>
              <a:gd name="connsiteX5" fmla="*/ 965520 w 3039442"/>
              <a:gd name="connsiteY5" fmla="*/ 5788122 h 6835203"/>
              <a:gd name="connsiteX6" fmla="*/ 1189040 w 3039442"/>
              <a:gd name="connsiteY6" fmla="*/ 5564603 h 6835203"/>
              <a:gd name="connsiteX7" fmla="*/ 1189040 w 3039442"/>
              <a:gd name="connsiteY7" fmla="*/ 1979393 h 6835203"/>
              <a:gd name="connsiteX8" fmla="*/ 965520 w 3039442"/>
              <a:gd name="connsiteY8" fmla="*/ 1755874 h 6835203"/>
              <a:gd name="connsiteX9" fmla="*/ 0 w 3039442"/>
              <a:gd name="connsiteY9" fmla="*/ 1755874 h 6835203"/>
              <a:gd name="connsiteX10" fmla="*/ 0 w 3039442"/>
              <a:gd name="connsiteY10" fmla="*/ 0 h 6835203"/>
              <a:gd name="connsiteX0" fmla="*/ 0 w 3039442"/>
              <a:gd name="connsiteY0" fmla="*/ 0 h 6835616"/>
              <a:gd name="connsiteX1" fmla="*/ 3035300 w 3039442"/>
              <a:gd name="connsiteY1" fmla="*/ 0 h 6835616"/>
              <a:gd name="connsiteX2" fmla="*/ 3039442 w 3039442"/>
              <a:gd name="connsiteY2" fmla="*/ 6835203 h 6835616"/>
              <a:gd name="connsiteX3" fmla="*/ 4969 w 3039442"/>
              <a:gd name="connsiteY3" fmla="*/ 6835616 h 6835616"/>
              <a:gd name="connsiteX4" fmla="*/ 0 w 3039442"/>
              <a:gd name="connsiteY4" fmla="*/ 5788122 h 6835616"/>
              <a:gd name="connsiteX5" fmla="*/ 965520 w 3039442"/>
              <a:gd name="connsiteY5" fmla="*/ 5788122 h 6835616"/>
              <a:gd name="connsiteX6" fmla="*/ 1189040 w 3039442"/>
              <a:gd name="connsiteY6" fmla="*/ 5564603 h 6835616"/>
              <a:gd name="connsiteX7" fmla="*/ 1189040 w 3039442"/>
              <a:gd name="connsiteY7" fmla="*/ 1979393 h 6835616"/>
              <a:gd name="connsiteX8" fmla="*/ 965520 w 3039442"/>
              <a:gd name="connsiteY8" fmla="*/ 1755874 h 6835616"/>
              <a:gd name="connsiteX9" fmla="*/ 0 w 3039442"/>
              <a:gd name="connsiteY9" fmla="*/ 1755874 h 6835616"/>
              <a:gd name="connsiteX10" fmla="*/ 0 w 3039442"/>
              <a:gd name="connsiteY10" fmla="*/ 0 h 683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9442" h="6835616">
                <a:moveTo>
                  <a:pt x="0" y="0"/>
                </a:moveTo>
                <a:lnTo>
                  <a:pt x="3035300" y="0"/>
                </a:lnTo>
                <a:cubicBezTo>
                  <a:pt x="3036681" y="2278401"/>
                  <a:pt x="3038061" y="4556802"/>
                  <a:pt x="3039442" y="6835203"/>
                </a:cubicBezTo>
                <a:lnTo>
                  <a:pt x="4969" y="6835616"/>
                </a:lnTo>
                <a:cubicBezTo>
                  <a:pt x="3313" y="6486451"/>
                  <a:pt x="1656" y="6137287"/>
                  <a:pt x="0" y="5788122"/>
                </a:cubicBezTo>
                <a:lnTo>
                  <a:pt x="965520" y="5788122"/>
                </a:lnTo>
                <a:cubicBezTo>
                  <a:pt x="1088966" y="5788122"/>
                  <a:pt x="1189040" y="5688049"/>
                  <a:pt x="1189040" y="5564603"/>
                </a:cubicBezTo>
                <a:lnTo>
                  <a:pt x="1189040" y="1979393"/>
                </a:lnTo>
                <a:cubicBezTo>
                  <a:pt x="1189040" y="1855947"/>
                  <a:pt x="1088966" y="1755874"/>
                  <a:pt x="965520" y="1755874"/>
                </a:cubicBezTo>
                <a:lnTo>
                  <a:pt x="0" y="175587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59F3F39-5BF5-CBFA-D801-FF46C8AB1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82E1975-5C99-4A09-7D73-B09947DBEB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25195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CE5CFA-1D43-115D-AFF9-D64AACC18CF7}"/>
              </a:ext>
            </a:extLst>
          </p:cNvPr>
          <p:cNvSpPr/>
          <p:nvPr userDrawn="1"/>
        </p:nvSpPr>
        <p:spPr>
          <a:xfrm>
            <a:off x="874712" y="1760541"/>
            <a:ext cx="8281987" cy="403224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EAA35198-AEAA-7BF3-722C-5FBBAC2DC8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19822" y="0"/>
            <a:ext cx="3872177" cy="6858000"/>
          </a:xfrm>
          <a:custGeom>
            <a:avLst/>
            <a:gdLst>
              <a:gd name="connsiteX0" fmla="*/ 0 w 3881888"/>
              <a:gd name="connsiteY0" fmla="*/ 0 h 6826727"/>
              <a:gd name="connsiteX1" fmla="*/ 3881888 w 3881888"/>
              <a:gd name="connsiteY1" fmla="*/ 0 h 6826727"/>
              <a:gd name="connsiteX2" fmla="*/ 3881888 w 3881888"/>
              <a:gd name="connsiteY2" fmla="*/ 6826727 h 6826727"/>
              <a:gd name="connsiteX3" fmla="*/ 0 w 3881888"/>
              <a:gd name="connsiteY3" fmla="*/ 6826727 h 6826727"/>
              <a:gd name="connsiteX4" fmla="*/ 0 w 3881888"/>
              <a:gd name="connsiteY4" fmla="*/ 6021390 h 6826727"/>
              <a:gd name="connsiteX5" fmla="*/ 846589 w 3881888"/>
              <a:gd name="connsiteY5" fmla="*/ 6021390 h 6826727"/>
              <a:gd name="connsiteX6" fmla="*/ 846589 w 3881888"/>
              <a:gd name="connsiteY6" fmla="*/ 1989142 h 6826727"/>
              <a:gd name="connsiteX7" fmla="*/ 0 w 3881888"/>
              <a:gd name="connsiteY7" fmla="*/ 1989142 h 6826727"/>
              <a:gd name="connsiteX0" fmla="*/ 0 w 3881888"/>
              <a:gd name="connsiteY0" fmla="*/ 0 h 7083902"/>
              <a:gd name="connsiteX1" fmla="*/ 3881888 w 3881888"/>
              <a:gd name="connsiteY1" fmla="*/ 0 h 7083902"/>
              <a:gd name="connsiteX2" fmla="*/ 3881888 w 3881888"/>
              <a:gd name="connsiteY2" fmla="*/ 6826727 h 7083902"/>
              <a:gd name="connsiteX3" fmla="*/ 0 w 3881888"/>
              <a:gd name="connsiteY3" fmla="*/ 7083902 h 7083902"/>
              <a:gd name="connsiteX4" fmla="*/ 0 w 3881888"/>
              <a:gd name="connsiteY4" fmla="*/ 6021390 h 7083902"/>
              <a:gd name="connsiteX5" fmla="*/ 846589 w 3881888"/>
              <a:gd name="connsiteY5" fmla="*/ 6021390 h 7083902"/>
              <a:gd name="connsiteX6" fmla="*/ 846589 w 3881888"/>
              <a:gd name="connsiteY6" fmla="*/ 1989142 h 7083902"/>
              <a:gd name="connsiteX7" fmla="*/ 0 w 3881888"/>
              <a:gd name="connsiteY7" fmla="*/ 1989142 h 7083902"/>
              <a:gd name="connsiteX8" fmla="*/ 0 w 3881888"/>
              <a:gd name="connsiteY8" fmla="*/ 0 h 708390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60102"/>
              <a:gd name="connsiteX1" fmla="*/ 3881888 w 3881888"/>
              <a:gd name="connsiteY1" fmla="*/ 0 h 7160102"/>
              <a:gd name="connsiteX2" fmla="*/ 3881888 w 3881888"/>
              <a:gd name="connsiteY2" fmla="*/ 7160102 h 7160102"/>
              <a:gd name="connsiteX3" fmla="*/ 0 w 3881888"/>
              <a:gd name="connsiteY3" fmla="*/ 7122002 h 7160102"/>
              <a:gd name="connsiteX4" fmla="*/ 0 w 3881888"/>
              <a:gd name="connsiteY4" fmla="*/ 6021390 h 7160102"/>
              <a:gd name="connsiteX5" fmla="*/ 846589 w 3881888"/>
              <a:gd name="connsiteY5" fmla="*/ 6021390 h 7160102"/>
              <a:gd name="connsiteX6" fmla="*/ 846589 w 3881888"/>
              <a:gd name="connsiteY6" fmla="*/ 1989142 h 7160102"/>
              <a:gd name="connsiteX7" fmla="*/ 0 w 3881888"/>
              <a:gd name="connsiteY7" fmla="*/ 1989142 h 7160102"/>
              <a:gd name="connsiteX8" fmla="*/ 0 w 3881888"/>
              <a:gd name="connsiteY8" fmla="*/ 0 h 7160102"/>
              <a:gd name="connsiteX0" fmla="*/ 0 w 3891413"/>
              <a:gd name="connsiteY0" fmla="*/ 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0 h 7141052"/>
              <a:gd name="connsiteX0" fmla="*/ 0 w 3891413"/>
              <a:gd name="connsiteY0" fmla="*/ 19050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190500 h 7141052"/>
              <a:gd name="connsiteX0" fmla="*/ 0 w 3891413"/>
              <a:gd name="connsiteY0" fmla="*/ 0 h 6950552"/>
              <a:gd name="connsiteX1" fmla="*/ 3891413 w 3891413"/>
              <a:gd name="connsiteY1" fmla="*/ 38100 h 6950552"/>
              <a:gd name="connsiteX2" fmla="*/ 3891413 w 3891413"/>
              <a:gd name="connsiteY2" fmla="*/ 6950552 h 6950552"/>
              <a:gd name="connsiteX3" fmla="*/ 0 w 3891413"/>
              <a:gd name="connsiteY3" fmla="*/ 6931502 h 6950552"/>
              <a:gd name="connsiteX4" fmla="*/ 0 w 3891413"/>
              <a:gd name="connsiteY4" fmla="*/ 5830890 h 6950552"/>
              <a:gd name="connsiteX5" fmla="*/ 846589 w 3891413"/>
              <a:gd name="connsiteY5" fmla="*/ 5830890 h 6950552"/>
              <a:gd name="connsiteX6" fmla="*/ 846589 w 3891413"/>
              <a:gd name="connsiteY6" fmla="*/ 1798642 h 6950552"/>
              <a:gd name="connsiteX7" fmla="*/ 0 w 3891413"/>
              <a:gd name="connsiteY7" fmla="*/ 1798642 h 6950552"/>
              <a:gd name="connsiteX8" fmla="*/ 0 w 3891413"/>
              <a:gd name="connsiteY8" fmla="*/ 0 h 6950552"/>
              <a:gd name="connsiteX0" fmla="*/ 0 w 3910463"/>
              <a:gd name="connsiteY0" fmla="*/ 0 h 6950552"/>
              <a:gd name="connsiteX1" fmla="*/ 3910463 w 3910463"/>
              <a:gd name="connsiteY1" fmla="*/ 19050 h 6950552"/>
              <a:gd name="connsiteX2" fmla="*/ 3891413 w 3910463"/>
              <a:gd name="connsiteY2" fmla="*/ 6950552 h 6950552"/>
              <a:gd name="connsiteX3" fmla="*/ 0 w 3910463"/>
              <a:gd name="connsiteY3" fmla="*/ 6931502 h 6950552"/>
              <a:gd name="connsiteX4" fmla="*/ 0 w 3910463"/>
              <a:gd name="connsiteY4" fmla="*/ 5830890 h 6950552"/>
              <a:gd name="connsiteX5" fmla="*/ 846589 w 3910463"/>
              <a:gd name="connsiteY5" fmla="*/ 5830890 h 6950552"/>
              <a:gd name="connsiteX6" fmla="*/ 846589 w 3910463"/>
              <a:gd name="connsiteY6" fmla="*/ 1798642 h 6950552"/>
              <a:gd name="connsiteX7" fmla="*/ 0 w 3910463"/>
              <a:gd name="connsiteY7" fmla="*/ 1798642 h 6950552"/>
              <a:gd name="connsiteX8" fmla="*/ 0 w 3910463"/>
              <a:gd name="connsiteY8" fmla="*/ 0 h 695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0463" h="6950552">
                <a:moveTo>
                  <a:pt x="0" y="0"/>
                </a:moveTo>
                <a:lnTo>
                  <a:pt x="3910463" y="19050"/>
                </a:lnTo>
                <a:lnTo>
                  <a:pt x="3891413" y="6950552"/>
                </a:lnTo>
                <a:lnTo>
                  <a:pt x="0" y="6931502"/>
                </a:lnTo>
                <a:lnTo>
                  <a:pt x="0" y="5830890"/>
                </a:lnTo>
                <a:lnTo>
                  <a:pt x="846589" y="5830890"/>
                </a:lnTo>
                <a:lnTo>
                  <a:pt x="846589" y="1798642"/>
                </a:lnTo>
                <a:lnTo>
                  <a:pt x="0" y="179864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4496" y="2240759"/>
            <a:ext cx="3995734" cy="3035297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7163" y="2079873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A79236A-8CD9-AF37-8F0D-F3D3DC5E8C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7163" y="3615163"/>
            <a:ext cx="2350398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BE634D7-BE7F-CD27-AFA2-9492F7FF0A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1714" y="2238375"/>
            <a:ext cx="4310743" cy="30781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8BB519B7-9564-9264-CA7F-1E6859362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3" name="Espace réservé du texte 13">
            <a:extLst>
              <a:ext uri="{FF2B5EF4-FFF2-40B4-BE49-F238E27FC236}">
                <a16:creationId xmlns:a16="http://schemas.microsoft.com/office/drawing/2014/main" id="{8F0CF9B6-7C4C-0A6C-3185-8497C5414C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92080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>
          <p15:clr>
            <a:srgbClr val="FBAE40"/>
          </p15:clr>
        </p15:guide>
        <p15:guide id="2" orient="horz" pos="43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D5D5798B-A67C-FF29-4406-604EDB1E49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1756860"/>
            <a:ext cx="3453450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781548" y="1447548"/>
            <a:ext cx="6908467" cy="3912436"/>
          </a:xfrm>
          <a:custGeom>
            <a:avLst/>
            <a:gdLst>
              <a:gd name="connsiteX0" fmla="*/ 0 w 6831111"/>
              <a:gd name="connsiteY0" fmla="*/ 0 h 3883861"/>
              <a:gd name="connsiteX1" fmla="*/ 6831111 w 6831111"/>
              <a:gd name="connsiteY1" fmla="*/ 0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831111"/>
              <a:gd name="connsiteY0" fmla="*/ 9525 h 3893386"/>
              <a:gd name="connsiteX1" fmla="*/ 6592986 w 6831111"/>
              <a:gd name="connsiteY1" fmla="*/ 0 h 3893386"/>
              <a:gd name="connsiteX2" fmla="*/ 6831111 w 6831111"/>
              <a:gd name="connsiteY2" fmla="*/ 3893386 h 3893386"/>
              <a:gd name="connsiteX3" fmla="*/ 0 w 6831111"/>
              <a:gd name="connsiteY3" fmla="*/ 3893386 h 3893386"/>
              <a:gd name="connsiteX4" fmla="*/ 0 w 6831111"/>
              <a:gd name="connsiteY4" fmla="*/ 9525 h 3893386"/>
              <a:gd name="connsiteX0" fmla="*/ 0 w 6831111"/>
              <a:gd name="connsiteY0" fmla="*/ 0 h 3883861"/>
              <a:gd name="connsiteX1" fmla="*/ 6631089 w 6831111"/>
              <a:gd name="connsiteY1" fmla="*/ 3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631089"/>
              <a:gd name="connsiteY0" fmla="*/ 0 h 3902911"/>
              <a:gd name="connsiteX1" fmla="*/ 6631089 w 6631089"/>
              <a:gd name="connsiteY1" fmla="*/ 3 h 3902911"/>
              <a:gd name="connsiteX2" fmla="*/ 6631086 w 6631089"/>
              <a:gd name="connsiteY2" fmla="*/ 3902911 h 3902911"/>
              <a:gd name="connsiteX3" fmla="*/ 0 w 6631089"/>
              <a:gd name="connsiteY3" fmla="*/ 3883861 h 3902911"/>
              <a:gd name="connsiteX4" fmla="*/ 0 w 6631089"/>
              <a:gd name="connsiteY4" fmla="*/ 0 h 3902911"/>
              <a:gd name="connsiteX0" fmla="*/ 0 w 6907314"/>
              <a:gd name="connsiteY0" fmla="*/ 0 h 3912436"/>
              <a:gd name="connsiteX1" fmla="*/ 6907314 w 6907314"/>
              <a:gd name="connsiteY1" fmla="*/ 9528 h 3912436"/>
              <a:gd name="connsiteX2" fmla="*/ 6907311 w 6907314"/>
              <a:gd name="connsiteY2" fmla="*/ 3912436 h 3912436"/>
              <a:gd name="connsiteX3" fmla="*/ 276225 w 6907314"/>
              <a:gd name="connsiteY3" fmla="*/ 3893386 h 3912436"/>
              <a:gd name="connsiteX4" fmla="*/ 0 w 6907314"/>
              <a:gd name="connsiteY4" fmla="*/ 0 h 3912436"/>
              <a:gd name="connsiteX0" fmla="*/ 19050 w 6926364"/>
              <a:gd name="connsiteY0" fmla="*/ 0 h 3912436"/>
              <a:gd name="connsiteX1" fmla="*/ 6926364 w 6926364"/>
              <a:gd name="connsiteY1" fmla="*/ 9528 h 3912436"/>
              <a:gd name="connsiteX2" fmla="*/ 6926361 w 6926364"/>
              <a:gd name="connsiteY2" fmla="*/ 3912436 h 3912436"/>
              <a:gd name="connsiteX3" fmla="*/ 0 w 6926364"/>
              <a:gd name="connsiteY3" fmla="*/ 3912436 h 3912436"/>
              <a:gd name="connsiteX4" fmla="*/ 19050 w 6926364"/>
              <a:gd name="connsiteY4" fmla="*/ 0 h 3912436"/>
              <a:gd name="connsiteX0" fmla="*/ 28575 w 6935889"/>
              <a:gd name="connsiteY0" fmla="*/ 0 h 3912436"/>
              <a:gd name="connsiteX1" fmla="*/ 6935889 w 6935889"/>
              <a:gd name="connsiteY1" fmla="*/ 9528 h 3912436"/>
              <a:gd name="connsiteX2" fmla="*/ 6935886 w 6935889"/>
              <a:gd name="connsiteY2" fmla="*/ 3912436 h 3912436"/>
              <a:gd name="connsiteX3" fmla="*/ 0 w 6935889"/>
              <a:gd name="connsiteY3" fmla="*/ 3902911 h 3912436"/>
              <a:gd name="connsiteX4" fmla="*/ 28575 w 6935889"/>
              <a:gd name="connsiteY4" fmla="*/ 0 h 3912436"/>
              <a:gd name="connsiteX0" fmla="*/ 47623 w 6954937"/>
              <a:gd name="connsiteY0" fmla="*/ 0 h 3912436"/>
              <a:gd name="connsiteX1" fmla="*/ 6954937 w 6954937"/>
              <a:gd name="connsiteY1" fmla="*/ 9528 h 3912436"/>
              <a:gd name="connsiteX2" fmla="*/ 6954934 w 6954937"/>
              <a:gd name="connsiteY2" fmla="*/ 3912436 h 3912436"/>
              <a:gd name="connsiteX3" fmla="*/ 0 w 6954937"/>
              <a:gd name="connsiteY3" fmla="*/ 3902911 h 3912436"/>
              <a:gd name="connsiteX4" fmla="*/ 47623 w 6954937"/>
              <a:gd name="connsiteY4" fmla="*/ 0 h 3912436"/>
              <a:gd name="connsiteX0" fmla="*/ 19045 w 6926359"/>
              <a:gd name="connsiteY0" fmla="*/ 0 h 3912436"/>
              <a:gd name="connsiteX1" fmla="*/ 6926359 w 6926359"/>
              <a:gd name="connsiteY1" fmla="*/ 9528 h 3912436"/>
              <a:gd name="connsiteX2" fmla="*/ 6926356 w 6926359"/>
              <a:gd name="connsiteY2" fmla="*/ 3912436 h 3912436"/>
              <a:gd name="connsiteX3" fmla="*/ 0 w 6926359"/>
              <a:gd name="connsiteY3" fmla="*/ 3912436 h 3912436"/>
              <a:gd name="connsiteX4" fmla="*/ 19045 w 6926359"/>
              <a:gd name="connsiteY4" fmla="*/ 0 h 3912436"/>
              <a:gd name="connsiteX0" fmla="*/ 1153 w 6908467"/>
              <a:gd name="connsiteY0" fmla="*/ 0 h 3912436"/>
              <a:gd name="connsiteX1" fmla="*/ 6908467 w 6908467"/>
              <a:gd name="connsiteY1" fmla="*/ 9528 h 3912436"/>
              <a:gd name="connsiteX2" fmla="*/ 6908464 w 6908467"/>
              <a:gd name="connsiteY2" fmla="*/ 3912436 h 3912436"/>
              <a:gd name="connsiteX3" fmla="*/ 10686 w 6908467"/>
              <a:gd name="connsiteY3" fmla="*/ 3912436 h 3912436"/>
              <a:gd name="connsiteX4" fmla="*/ 1153 w 6908467"/>
              <a:gd name="connsiteY4" fmla="*/ 0 h 391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8467" h="3912436">
                <a:moveTo>
                  <a:pt x="1153" y="0"/>
                </a:moveTo>
                <a:lnTo>
                  <a:pt x="6908467" y="9528"/>
                </a:lnTo>
                <a:cubicBezTo>
                  <a:pt x="6908466" y="1310497"/>
                  <a:pt x="6908465" y="2611467"/>
                  <a:pt x="6908464" y="3912436"/>
                </a:cubicBezTo>
                <a:lnTo>
                  <a:pt x="10686" y="3912436"/>
                </a:lnTo>
                <a:cubicBezTo>
                  <a:pt x="17034" y="2608291"/>
                  <a:pt x="-5195" y="1304145"/>
                  <a:pt x="1153" y="0"/>
                </a:cubicBezTo>
                <a:close/>
              </a:path>
            </a:pathLst>
          </a:cu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1" name="Espace réservé du texte 33">
            <a:extLst>
              <a:ext uri="{FF2B5EF4-FFF2-40B4-BE49-F238E27FC236}">
                <a16:creationId xmlns:a16="http://schemas.microsoft.com/office/drawing/2014/main" id="{458D2C96-B557-E000-964D-55EB123EB0B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49485" y="1760541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22" name="Espace réservé du texte 13">
            <a:extLst>
              <a:ext uri="{FF2B5EF4-FFF2-40B4-BE49-F238E27FC236}">
                <a16:creationId xmlns:a16="http://schemas.microsoft.com/office/drawing/2014/main" id="{B3B92A9E-02CE-AE12-9B09-49892809B6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9485" y="3295830"/>
            <a:ext cx="2010678" cy="45961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4" name="Espace réservé pour une image  5">
            <a:extLst>
              <a:ext uri="{FF2B5EF4-FFF2-40B4-BE49-F238E27FC236}">
                <a16:creationId xmlns:a16="http://schemas.microsoft.com/office/drawing/2014/main" id="{6C141DE6-16C3-0F31-9EA7-77DC00773D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20280" y="1760538"/>
            <a:ext cx="4436419" cy="403225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F942B25-2D6E-EA6A-9472-A9E2D78DCE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7CB9DA6-0F7D-F424-0CB2-0EF45236A1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81646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314" y="-1644462"/>
            <a:ext cx="5886072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7608BF0-2CC2-BB3A-D9D0-CE268F59DC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56700" y="-1"/>
            <a:ext cx="3035300" cy="5876923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A429C45-7D9B-DCA1-9E18-AA7BBF404B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735913"/>
            <a:ext cx="7407272" cy="1495794"/>
          </a:xfrm>
          <a:effectLst/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12CA5D7A-3444-926C-398F-D417997993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740727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B7CBC4B-D900-343F-8277-FC2DF7D00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4529F343-DAB8-CF21-7139-FD20E2A5558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8463FDBF-64AD-09AA-C1C0-F03E9A7903A5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98D6941F-E7AE-930F-1104-2B81777697C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719EBC69-83D5-226E-0489-4D9B6D84B71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1B4E5DD4-2FA4-B74F-C735-84E3D8F984C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C2738488-8A6E-166C-FA94-CE8FDDB8472F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D5AB6EEE-A231-D907-0C1E-32487559254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60B0EEF9-93A2-1A96-A65F-352C9D0A1C5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BDF496F9-9BED-E200-559C-C6754D228D5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7333BEEE-BA3B-127A-8062-13A0D38F9268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8A769E21-D4AF-0F10-2B2D-152BDCABEC96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A3D02C67-5849-DAEE-BB05-F71B23F1F01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9348528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663349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6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4657947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8441178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94485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dirty="0"/>
              <a:t>99%</a:t>
            </a:r>
            <a:endParaRPr lang="en-US" dirty="0"/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94486" y="3483783"/>
            <a:ext cx="2236568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77716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77717" y="3483783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60946" y="2217526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0947" y="3481166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65D216C-11E7-07FD-EF7B-DC7BBC67209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94485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77716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60946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3981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4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3549863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622501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65D216C-11E7-07FD-EF7B-DC7BBC67209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6B7859C-1FBA-2FDC-BADC-7B264B6DA683}"/>
              </a:ext>
            </a:extLst>
          </p:cNvPr>
          <p:cNvSpPr/>
          <p:nvPr userDrawn="1"/>
        </p:nvSpPr>
        <p:spPr>
          <a:xfrm>
            <a:off x="890016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43455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43455" y="3302506"/>
            <a:ext cx="1879645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18604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18604" y="3302506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93753" y="2217526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93753" y="3299889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3455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18604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93753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1" name="Espace réservé du texte 33">
            <a:extLst>
              <a:ext uri="{FF2B5EF4-FFF2-40B4-BE49-F238E27FC236}">
                <a16:creationId xmlns:a16="http://schemas.microsoft.com/office/drawing/2014/main" id="{1FF1DD5C-474F-BEE4-6470-81DD7B1056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8903" y="2217090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12" name="Espace réservé du texte 13">
            <a:extLst>
              <a:ext uri="{FF2B5EF4-FFF2-40B4-BE49-F238E27FC236}">
                <a16:creationId xmlns:a16="http://schemas.microsoft.com/office/drawing/2014/main" id="{66954ED7-94AD-49FA-5BCF-2799D617DF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8903" y="3299453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520BBC9-0C32-4CB1-5B5C-A902B7DB4FD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8903" y="3616110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70114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F7BB3412-61E7-8C53-EAEF-73566D030B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43607" y="0"/>
            <a:ext cx="7548393" cy="6827024"/>
          </a:xfrm>
          <a:custGeom>
            <a:avLst/>
            <a:gdLst>
              <a:gd name="connsiteX0" fmla="*/ 1125785 w 7548393"/>
              <a:gd name="connsiteY0" fmla="*/ 3395671 h 6827024"/>
              <a:gd name="connsiteX1" fmla="*/ 935116 w 7548393"/>
              <a:gd name="connsiteY1" fmla="*/ 3586340 h 6827024"/>
              <a:gd name="connsiteX2" fmla="*/ 935116 w 7548393"/>
              <a:gd name="connsiteY2" fmla="*/ 5794206 h 6827024"/>
              <a:gd name="connsiteX3" fmla="*/ 1125785 w 7548393"/>
              <a:gd name="connsiteY3" fmla="*/ 5984875 h 6827024"/>
              <a:gd name="connsiteX4" fmla="*/ 3386250 w 7548393"/>
              <a:gd name="connsiteY4" fmla="*/ 5984875 h 6827024"/>
              <a:gd name="connsiteX5" fmla="*/ 3576919 w 7548393"/>
              <a:gd name="connsiteY5" fmla="*/ 5794206 h 6827024"/>
              <a:gd name="connsiteX6" fmla="*/ 3576919 w 7548393"/>
              <a:gd name="connsiteY6" fmla="*/ 3586340 h 6827024"/>
              <a:gd name="connsiteX7" fmla="*/ 3386250 w 7548393"/>
              <a:gd name="connsiteY7" fmla="*/ 3395671 h 6827024"/>
              <a:gd name="connsiteX8" fmla="*/ 4162145 w 7548393"/>
              <a:gd name="connsiteY8" fmla="*/ 3395671 h 6827024"/>
              <a:gd name="connsiteX9" fmla="*/ 3971477 w 7548393"/>
              <a:gd name="connsiteY9" fmla="*/ 3586340 h 6827024"/>
              <a:gd name="connsiteX10" fmla="*/ 3971477 w 7548393"/>
              <a:gd name="connsiteY10" fmla="*/ 5794206 h 6827024"/>
              <a:gd name="connsiteX11" fmla="*/ 4162145 w 7548393"/>
              <a:gd name="connsiteY11" fmla="*/ 5984875 h 6827024"/>
              <a:gd name="connsiteX12" fmla="*/ 6422611 w 7548393"/>
              <a:gd name="connsiteY12" fmla="*/ 5984875 h 6827024"/>
              <a:gd name="connsiteX13" fmla="*/ 6613279 w 7548393"/>
              <a:gd name="connsiteY13" fmla="*/ 5794206 h 6827024"/>
              <a:gd name="connsiteX14" fmla="*/ 6613279 w 7548393"/>
              <a:gd name="connsiteY14" fmla="*/ 3586340 h 6827024"/>
              <a:gd name="connsiteX15" fmla="*/ 6422611 w 7548393"/>
              <a:gd name="connsiteY15" fmla="*/ 3395671 h 6827024"/>
              <a:gd name="connsiteX16" fmla="*/ 4162145 w 7548393"/>
              <a:gd name="connsiteY16" fmla="*/ 404813 h 6827024"/>
              <a:gd name="connsiteX17" fmla="*/ 3971477 w 7548393"/>
              <a:gd name="connsiteY17" fmla="*/ 595482 h 6827024"/>
              <a:gd name="connsiteX18" fmla="*/ 3971477 w 7548393"/>
              <a:gd name="connsiteY18" fmla="*/ 2803348 h 6827024"/>
              <a:gd name="connsiteX19" fmla="*/ 4162145 w 7548393"/>
              <a:gd name="connsiteY19" fmla="*/ 2994017 h 6827024"/>
              <a:gd name="connsiteX20" fmla="*/ 6422611 w 7548393"/>
              <a:gd name="connsiteY20" fmla="*/ 2994017 h 6827024"/>
              <a:gd name="connsiteX21" fmla="*/ 6613279 w 7548393"/>
              <a:gd name="connsiteY21" fmla="*/ 2803348 h 6827024"/>
              <a:gd name="connsiteX22" fmla="*/ 6613279 w 7548393"/>
              <a:gd name="connsiteY22" fmla="*/ 595482 h 6827024"/>
              <a:gd name="connsiteX23" fmla="*/ 6422611 w 7548393"/>
              <a:gd name="connsiteY23" fmla="*/ 404813 h 6827024"/>
              <a:gd name="connsiteX24" fmla="*/ 1125784 w 7548393"/>
              <a:gd name="connsiteY24" fmla="*/ 404813 h 6827024"/>
              <a:gd name="connsiteX25" fmla="*/ 935115 w 7548393"/>
              <a:gd name="connsiteY25" fmla="*/ 595482 h 6827024"/>
              <a:gd name="connsiteX26" fmla="*/ 935115 w 7548393"/>
              <a:gd name="connsiteY26" fmla="*/ 2803348 h 6827024"/>
              <a:gd name="connsiteX27" fmla="*/ 1125784 w 7548393"/>
              <a:gd name="connsiteY27" fmla="*/ 2994017 h 6827024"/>
              <a:gd name="connsiteX28" fmla="*/ 3386249 w 7548393"/>
              <a:gd name="connsiteY28" fmla="*/ 2994017 h 6827024"/>
              <a:gd name="connsiteX29" fmla="*/ 3576918 w 7548393"/>
              <a:gd name="connsiteY29" fmla="*/ 2803348 h 6827024"/>
              <a:gd name="connsiteX30" fmla="*/ 3576918 w 7548393"/>
              <a:gd name="connsiteY30" fmla="*/ 595482 h 6827024"/>
              <a:gd name="connsiteX31" fmla="*/ 3386249 w 7548393"/>
              <a:gd name="connsiteY31" fmla="*/ 404813 h 6827024"/>
              <a:gd name="connsiteX32" fmla="*/ 0 w 7548393"/>
              <a:gd name="connsiteY32" fmla="*/ 0 h 6827024"/>
              <a:gd name="connsiteX33" fmla="*/ 7548393 w 7548393"/>
              <a:gd name="connsiteY33" fmla="*/ 0 h 6827024"/>
              <a:gd name="connsiteX34" fmla="*/ 7548393 w 7548393"/>
              <a:gd name="connsiteY34" fmla="*/ 6827024 h 6827024"/>
              <a:gd name="connsiteX35" fmla="*/ 0 w 7548393"/>
              <a:gd name="connsiteY35" fmla="*/ 6827024 h 682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548393" h="6827024">
                <a:moveTo>
                  <a:pt x="1125785" y="3395671"/>
                </a:moveTo>
                <a:cubicBezTo>
                  <a:pt x="1020481" y="3395671"/>
                  <a:pt x="935116" y="3481036"/>
                  <a:pt x="935116" y="3586340"/>
                </a:cubicBezTo>
                <a:lnTo>
                  <a:pt x="935116" y="5794206"/>
                </a:lnTo>
                <a:cubicBezTo>
                  <a:pt x="935116" y="5899510"/>
                  <a:pt x="1020481" y="5984875"/>
                  <a:pt x="1125785" y="5984875"/>
                </a:cubicBezTo>
                <a:lnTo>
                  <a:pt x="3386250" y="5984875"/>
                </a:lnTo>
                <a:cubicBezTo>
                  <a:pt x="3491554" y="5984875"/>
                  <a:pt x="3576919" y="5899510"/>
                  <a:pt x="3576919" y="5794206"/>
                </a:cubicBezTo>
                <a:lnTo>
                  <a:pt x="3576919" y="3586340"/>
                </a:lnTo>
                <a:cubicBezTo>
                  <a:pt x="3576919" y="3481036"/>
                  <a:pt x="3491554" y="3395671"/>
                  <a:pt x="3386250" y="3395671"/>
                </a:cubicBezTo>
                <a:close/>
                <a:moveTo>
                  <a:pt x="4162145" y="3395671"/>
                </a:moveTo>
                <a:cubicBezTo>
                  <a:pt x="4056841" y="3395671"/>
                  <a:pt x="3971477" y="3481036"/>
                  <a:pt x="3971477" y="3586340"/>
                </a:cubicBezTo>
                <a:lnTo>
                  <a:pt x="3971477" y="5794206"/>
                </a:lnTo>
                <a:cubicBezTo>
                  <a:pt x="3971477" y="5899510"/>
                  <a:pt x="4056841" y="5984875"/>
                  <a:pt x="4162145" y="5984875"/>
                </a:cubicBezTo>
                <a:lnTo>
                  <a:pt x="6422611" y="5984875"/>
                </a:lnTo>
                <a:cubicBezTo>
                  <a:pt x="6527915" y="5984875"/>
                  <a:pt x="6613279" y="5899510"/>
                  <a:pt x="6613279" y="5794206"/>
                </a:cubicBezTo>
                <a:lnTo>
                  <a:pt x="6613279" y="3586340"/>
                </a:lnTo>
                <a:cubicBezTo>
                  <a:pt x="6613279" y="3481036"/>
                  <a:pt x="6527915" y="3395671"/>
                  <a:pt x="6422611" y="3395671"/>
                </a:cubicBezTo>
                <a:close/>
                <a:moveTo>
                  <a:pt x="4162145" y="404813"/>
                </a:moveTo>
                <a:cubicBezTo>
                  <a:pt x="4056841" y="404813"/>
                  <a:pt x="3971477" y="490178"/>
                  <a:pt x="3971477" y="595482"/>
                </a:cubicBezTo>
                <a:lnTo>
                  <a:pt x="3971477" y="2803348"/>
                </a:lnTo>
                <a:cubicBezTo>
                  <a:pt x="3971477" y="2908652"/>
                  <a:pt x="4056841" y="2994017"/>
                  <a:pt x="4162145" y="2994017"/>
                </a:cubicBezTo>
                <a:lnTo>
                  <a:pt x="6422611" y="2994017"/>
                </a:lnTo>
                <a:cubicBezTo>
                  <a:pt x="6527915" y="2994017"/>
                  <a:pt x="6613279" y="2908652"/>
                  <a:pt x="6613279" y="2803348"/>
                </a:cubicBezTo>
                <a:lnTo>
                  <a:pt x="6613279" y="595482"/>
                </a:lnTo>
                <a:cubicBezTo>
                  <a:pt x="6613279" y="490178"/>
                  <a:pt x="6527915" y="404813"/>
                  <a:pt x="6422611" y="404813"/>
                </a:cubicBezTo>
                <a:close/>
                <a:moveTo>
                  <a:pt x="1125784" y="404813"/>
                </a:moveTo>
                <a:cubicBezTo>
                  <a:pt x="1020480" y="404813"/>
                  <a:pt x="935115" y="490178"/>
                  <a:pt x="935115" y="595482"/>
                </a:cubicBezTo>
                <a:lnTo>
                  <a:pt x="935115" y="2803348"/>
                </a:lnTo>
                <a:cubicBezTo>
                  <a:pt x="935115" y="2908652"/>
                  <a:pt x="1020480" y="2994017"/>
                  <a:pt x="1125784" y="2994017"/>
                </a:cubicBezTo>
                <a:lnTo>
                  <a:pt x="3386249" y="2994017"/>
                </a:lnTo>
                <a:cubicBezTo>
                  <a:pt x="3491553" y="2994017"/>
                  <a:pt x="3576918" y="2908652"/>
                  <a:pt x="3576918" y="2803348"/>
                </a:cubicBezTo>
                <a:lnTo>
                  <a:pt x="3576918" y="595482"/>
                </a:lnTo>
                <a:cubicBezTo>
                  <a:pt x="3576918" y="490178"/>
                  <a:pt x="3491553" y="404813"/>
                  <a:pt x="3386249" y="404813"/>
                </a:cubicBezTo>
                <a:close/>
                <a:moveTo>
                  <a:pt x="0" y="0"/>
                </a:moveTo>
                <a:lnTo>
                  <a:pt x="7548393" y="0"/>
                </a:lnTo>
                <a:lnTo>
                  <a:pt x="7548393" y="6827024"/>
                </a:lnTo>
                <a:lnTo>
                  <a:pt x="0" y="68270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42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A8F7DA-DE35-A9BB-CAA6-A71CF40AFD82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4" name="Espace réservé du texte 13">
            <a:extLst>
              <a:ext uri="{FF2B5EF4-FFF2-40B4-BE49-F238E27FC236}">
                <a16:creationId xmlns:a16="http://schemas.microsoft.com/office/drawing/2014/main" id="{9DD2FF79-8E98-124F-28F2-53D33206F192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862359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5" name="Espace réservé du texte 33">
            <a:extLst>
              <a:ext uri="{FF2B5EF4-FFF2-40B4-BE49-F238E27FC236}">
                <a16:creationId xmlns:a16="http://schemas.microsoft.com/office/drawing/2014/main" id="{E274873F-7CBE-6D44-EA95-8A0BB7C3CF23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5862359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5" name="Espace réservé du texte 13">
            <a:extLst>
              <a:ext uri="{FF2B5EF4-FFF2-40B4-BE49-F238E27FC236}">
                <a16:creationId xmlns:a16="http://schemas.microsoft.com/office/drawing/2014/main" id="{803BC22E-C03B-321F-709E-224FD5E3D78A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8898721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E3739945-85B5-5530-868F-35492094AECA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8898721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7" name="Espace réservé du texte 13">
            <a:extLst>
              <a:ext uri="{FF2B5EF4-FFF2-40B4-BE49-F238E27FC236}">
                <a16:creationId xmlns:a16="http://schemas.microsoft.com/office/drawing/2014/main" id="{0FAE61F7-61CF-AFAD-829F-B90F2EEBD346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5862360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896FA038-BFB5-59BD-6410-D06A83C9F855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862360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9" name="Espace réservé du texte 13">
            <a:extLst>
              <a:ext uri="{FF2B5EF4-FFF2-40B4-BE49-F238E27FC236}">
                <a16:creationId xmlns:a16="http://schemas.microsoft.com/office/drawing/2014/main" id="{74E59FAA-6FE1-B2D6-EA67-AAD750C58FB1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8898721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0" name="Espace réservé du texte 33">
            <a:extLst>
              <a:ext uri="{FF2B5EF4-FFF2-40B4-BE49-F238E27FC236}">
                <a16:creationId xmlns:a16="http://schemas.microsoft.com/office/drawing/2014/main" id="{6A1CB1AC-454F-E84D-61E0-3013F2A0E692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8898721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3D6B9FB0-26C0-3D45-3D8A-F2076EA7CB5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4" y="402545"/>
            <a:ext cx="3466378" cy="94179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AC0CD62-A286-1BF1-6BA0-0E90E5B5BE0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74713" y="1746590"/>
            <a:ext cx="3453450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9422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full screen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167CB1E9-465B-E849-C694-9B7104141D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1460162" cy="5876923"/>
          </a:xfrm>
          <a:prstGeom prst="rect">
            <a:avLst/>
          </a:prstGeom>
        </p:spPr>
      </p:pic>
      <p:sp>
        <p:nvSpPr>
          <p:cNvPr id="21" name="Forme libre 11">
            <a:extLst>
              <a:ext uri="{FF2B5EF4-FFF2-40B4-BE49-F238E27FC236}">
                <a16:creationId xmlns:a16="http://schemas.microsoft.com/office/drawing/2014/main" id="{D097ED51-CD54-D327-A173-EB27601F404F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58EF95F0-5DE5-CBD3-53F4-B494EB9A7A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D6E7EE8-AF37-EA8A-6B4D-62093C9C76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EC9E979-8C26-4BB4-279D-951CCCCF49D1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EFBC79E0-4B90-8B8F-D66B-CF018812822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77DBB28E-0830-D561-6E6D-B99E893320F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46601BB8-81E6-9B17-C063-D5D69CC8ED3F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98E808F0-DAD3-2D17-BC51-A3C1A0936E6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E6118EB6-40F1-A915-F646-E6CD824125F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629F5C39-0BC2-4139-6BC0-71F2CA5F3FBC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75B73F61-BF80-F4C1-AAFD-BF4633B81CC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DF99E880-EF9A-04C7-33D0-9D1F1AC222B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20DB7732-374F-C296-E30B-21B7421F849B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24BBA138-2D15-FD12-84D3-A3E8CD90054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4E2462D3-E9A8-4C41-2DC6-10849F91EC9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990660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9" descr="Une image contenant personne, engin&#10;&#10;Description générée automatiquement">
            <a:extLst>
              <a:ext uri="{FF2B5EF4-FFF2-40B4-BE49-F238E27FC236}">
                <a16:creationId xmlns:a16="http://schemas.microsoft.com/office/drawing/2014/main" id="{8B7AB3D6-4C87-80B9-8B59-804E9BCAD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1460162" cy="5876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4655605" y="0"/>
            <a:ext cx="6804558" cy="587692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Forme libre 11">
            <a:extLst>
              <a:ext uri="{FF2B5EF4-FFF2-40B4-BE49-F238E27FC236}">
                <a16:creationId xmlns:a16="http://schemas.microsoft.com/office/drawing/2014/main" id="{1B2E7A82-B457-1827-0140-5DF88877C0C9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DE8749A-F5EC-E029-D7BC-1EB98DA1C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AA062683-03E5-9A68-1F3D-67D86E84F1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F738CFCA-2232-5C72-DB8C-D558EA3239CD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DB143383-518B-4567-9D58-AB7CD504C40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2DFEF9AE-2DFA-56B7-8D21-F36DA953224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F8D4CF05-BD03-DFC4-6D59-2C0F78844A5A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BD787DE1-C2A9-D95A-E0D5-E6B91E738A7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83734D1C-B9B8-5716-3876-064FC8C4B78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A27017F4-50D8-A40C-1721-2A72F4B552D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3B514786-06DB-74E0-01A0-C45FD0FC8C8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71CA111F-BBAD-153D-9015-C8EF83B3284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CFB1BE90-86CD-CD00-8BAD-7F4CE50A737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F3706CDC-6F72-093D-4311-88986A6AF15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D1BE4055-3989-D5E2-5E27-E62228D5719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58763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6">
            <a:extLst>
              <a:ext uri="{FF2B5EF4-FFF2-40B4-BE49-F238E27FC236}">
                <a16:creationId xmlns:a16="http://schemas.microsoft.com/office/drawing/2014/main" id="{BC64A6C3-BB83-68F8-3796-DA871B1A5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1460163" cy="5876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-1" y="0"/>
            <a:ext cx="11460163" cy="587692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6" name="Forme libre 11">
            <a:extLst>
              <a:ext uri="{FF2B5EF4-FFF2-40B4-BE49-F238E27FC236}">
                <a16:creationId xmlns:a16="http://schemas.microsoft.com/office/drawing/2014/main" id="{321BB879-F554-590F-EE3C-3615ED0EF937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4AA1B7CA-D922-475B-EA75-87ED315837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F47BA1B-3667-111D-AB81-4F6B8C705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A5E09A0E-2123-4041-E4FB-D6289A9E7AB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" name="ZoneTexte 9">
            <a:extLst>
              <a:ext uri="{FF2B5EF4-FFF2-40B4-BE49-F238E27FC236}">
                <a16:creationId xmlns:a16="http://schemas.microsoft.com/office/drawing/2014/main" id="{2001B644-FB2C-5926-A9BA-03FE532F9BA4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5" name="Ellipse 12">
            <a:extLst>
              <a:ext uri="{FF2B5EF4-FFF2-40B4-BE49-F238E27FC236}">
                <a16:creationId xmlns:a16="http://schemas.microsoft.com/office/drawing/2014/main" id="{57B46F56-7FF2-E288-02CC-F27EA3A14D3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203862E1-A4D9-E279-6BD7-7064F98C1F05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37CADA98-84C5-C492-999C-E82D0B36A9F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AAE2FAF2-B173-00F6-3530-A390E6C11254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BA64EA5F-FC34-9D5E-089D-7163CBC094B3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886E8C18-2CC2-14D8-89BA-D4D9BFBB880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F233E346-E8A7-4437-2935-6B1226FD933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A6427181-84FD-8A2D-CCA2-04B3CF71043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D9771C28-FD67-31CF-26EA-E1A9CD609C9D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9E6F49A1-0C03-01EB-84B0-00D7FE89EB7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5531072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5">
            <a:extLst>
              <a:ext uri="{FF2B5EF4-FFF2-40B4-BE49-F238E27FC236}">
                <a16:creationId xmlns:a16="http://schemas.microsoft.com/office/drawing/2014/main" id="{A93D821C-6F99-9FC9-53F0-1AF1D26C5B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1460163" cy="5876926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DEBA4D30-D868-EAC3-EF52-BA320D207B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F296A3F8-328F-F5E5-0658-B326BCD1B2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586AEB2F-A400-9825-E820-F266EFA0E79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4CCB4264-A60B-BB2F-6510-3FA6100A87AB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63093FD8-211C-8F1F-10FF-4917CD5BE835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45D0F30E-FC49-E1C2-5E45-05571DA5A160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3" name="Ellipse 15">
            <a:extLst>
              <a:ext uri="{FF2B5EF4-FFF2-40B4-BE49-F238E27FC236}">
                <a16:creationId xmlns:a16="http://schemas.microsoft.com/office/drawing/2014/main" id="{3792BABE-9319-2998-3D74-17EDD56E74B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6">
            <a:extLst>
              <a:ext uri="{FF2B5EF4-FFF2-40B4-BE49-F238E27FC236}">
                <a16:creationId xmlns:a16="http://schemas.microsoft.com/office/drawing/2014/main" id="{30079F09-D242-EB80-AB43-BA66F3B846EB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8059280E-2922-F4DF-4CD1-42370C35875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FDA8A521-BC3C-446C-6DE6-3AB7A7A2633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06C72AD5-4C45-7619-48D7-56444E0C0F5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91337DCF-DD0E-D7F3-B8E4-F56B56CC0F00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C019AF00-AEAE-A498-3FBF-9712A8CA0C2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3861801B-128A-404D-986B-6CEDD6D2D5EB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7820819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623773" y="-1919907"/>
            <a:ext cx="2944460" cy="12192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689B838F-5870-FF14-ED82-FEBB27B7B70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74713" y="1724025"/>
            <a:ext cx="2303462" cy="2303462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1620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31FDC01-B50F-42B4-DDB7-94847A009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640263" y="2580039"/>
            <a:ext cx="6677025" cy="123825"/>
          </a:xfrm>
          <a:prstGeom prst="rect">
            <a:avLst/>
          </a:prstGeom>
        </p:spPr>
      </p:pic>
      <p:sp>
        <p:nvSpPr>
          <p:cNvPr id="36" name="Forme libre 19">
            <a:extLst>
              <a:ext uri="{FF2B5EF4-FFF2-40B4-BE49-F238E27FC236}">
                <a16:creationId xmlns:a16="http://schemas.microsoft.com/office/drawing/2014/main" id="{7AC1FA3D-70C5-F7CA-0155-6210862B196E}"/>
              </a:ext>
            </a:extLst>
          </p:cNvPr>
          <p:cNvSpPr/>
          <p:nvPr userDrawn="1"/>
        </p:nvSpPr>
        <p:spPr>
          <a:xfrm>
            <a:off x="3443381" y="2580039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AC79A75B-FC5C-9B81-3735-33D306DADD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3258" y="4700713"/>
            <a:ext cx="357876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 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FDE0AB36-C4B3-2D46-6CE2-52A6626DC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1838" y="4242355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F0A84BDF-E95F-673A-B1AB-7DC84D564E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0263" y="3163887"/>
            <a:ext cx="6677025" cy="21240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500900-D88C-5DD6-53F8-8113C1CAD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3E3BD44F-E817-209A-AAAA-E984DABF0B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38139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755648"/>
            <a:ext cx="12192000" cy="3892677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3643BAAC-5BFF-B8DD-AA43-D19295A2152B}"/>
              </a:ext>
            </a:extLst>
          </p:cNvPr>
          <p:cNvSpPr/>
          <p:nvPr userDrawn="1"/>
        </p:nvSpPr>
        <p:spPr>
          <a:xfrm>
            <a:off x="876654" y="2334192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8A0B9E87-5950-A55B-08B6-ACA10E7ED9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737226"/>
            <a:ext cx="3578767" cy="58725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 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9E2C2DB-E8B8-BB08-7AA2-8FD9FCA06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874714" y="4278868"/>
            <a:ext cx="0" cy="57600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532BDAB-611B-B716-2856-975EE6BA2B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58751" y="2334193"/>
            <a:ext cx="9201412" cy="2232676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28C3466D-834E-E937-7CE9-42C65B60A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26992F36-6876-E877-F720-C8AB724F16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31878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5" y="-2796197"/>
            <a:ext cx="588607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B9CBFCD-0200-4DFF-BF87-6BAE55A537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735913"/>
            <a:ext cx="8807767" cy="1495794"/>
          </a:xfrm>
          <a:effectLst/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Click to edit presentation’s title </a:t>
            </a:r>
            <a:endParaRPr lang="fr-FR" noProof="0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C997F04-95FA-88B9-E423-3E6DE2F81A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A0FD985-1688-C1CB-63AE-0CFF4C35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4">
            <a:extLst>
              <a:ext uri="{FF2B5EF4-FFF2-40B4-BE49-F238E27FC236}">
                <a16:creationId xmlns:a16="http://schemas.microsoft.com/office/drawing/2014/main" id="{A414C058-4ABF-E7FB-C237-C002AAA69A4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EB9ED7B5-325C-0FEC-1AE6-8140D5CD2503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54EE81A4-7BC9-62DA-D2E3-27C07F4779BB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BEDA8F05-BD75-C467-7BE6-FAA0C9405B10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B0666390-3861-AEEC-4B86-273D7BF102EF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DDE0146D-8CE2-6F8E-ED6D-168C5042CF6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39045B9F-59FE-6DA2-0B11-70E5C9127F54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81431E2D-7208-5896-F7FE-11A33BDAFFC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E0A51517-7F2D-AF02-E82E-0FC7C24129F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8E10A450-91AF-E382-650C-63A914E3ACB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589E74EF-8D32-8C3E-08FF-151A6052606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6B46CA87-B7EB-4AE2-A927-F637D4ACEEF7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020458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D44453D-0E3E-67F2-EFC6-1709603AFF05}"/>
              </a:ext>
            </a:extLst>
          </p:cNvPr>
          <p:cNvGrpSpPr/>
          <p:nvPr userDrawn="1"/>
        </p:nvGrpSpPr>
        <p:grpSpPr>
          <a:xfrm>
            <a:off x="874715" y="1937530"/>
            <a:ext cx="9928644" cy="119869"/>
            <a:chOff x="719137" y="2005239"/>
            <a:chExt cx="10555225" cy="1518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731E61-3403-613C-A3D6-3498C64F4BF4}"/>
                </a:ext>
              </a:extLst>
            </p:cNvPr>
            <p:cNvSpPr/>
            <p:nvPr userDrawn="1"/>
          </p:nvSpPr>
          <p:spPr>
            <a:xfrm>
              <a:off x="719137" y="2005239"/>
              <a:ext cx="3048002" cy="151807"/>
            </a:xfrm>
            <a:prstGeom prst="rect">
              <a:avLst/>
            </a:pr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6800000" scaled="0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sz="20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FDC9D8-29E2-E7BB-F9F2-BFF74DA49BFB}"/>
                </a:ext>
              </a:extLst>
            </p:cNvPr>
            <p:cNvSpPr/>
            <p:nvPr userDrawn="1"/>
          </p:nvSpPr>
          <p:spPr>
            <a:xfrm>
              <a:off x="4472193" y="2005239"/>
              <a:ext cx="3048002" cy="151807"/>
            </a:xfrm>
            <a:prstGeom prst="rect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73E3B-2BF2-DA66-79A8-5858F56DF275}"/>
                </a:ext>
              </a:extLst>
            </p:cNvPr>
            <p:cNvSpPr/>
            <p:nvPr userDrawn="1"/>
          </p:nvSpPr>
          <p:spPr>
            <a:xfrm>
              <a:off x="8226360" y="2005239"/>
              <a:ext cx="3048002" cy="151807"/>
            </a:xfrm>
            <a:prstGeom prst="rect">
              <a:avLst/>
            </a:prstGeom>
            <a:gradFill>
              <a:gsLst>
                <a:gs pos="82000">
                  <a:srgbClr val="E91D82"/>
                </a:gs>
                <a:gs pos="0">
                  <a:srgbClr val="4D1D82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2422007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13527" y="2414376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44839" y="2422007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733982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418446" y="2414376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962930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2065862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3418447" y="1937530"/>
            <a:ext cx="2065862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962930" y="1937530"/>
            <a:ext cx="2065862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8507414" y="1937530"/>
            <a:ext cx="2065862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507414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8465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2971927" y="2414376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069758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1703226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2971927" y="1937530"/>
            <a:ext cx="1703226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069758" y="1937530"/>
            <a:ext cx="1703226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7167590" y="1937530"/>
            <a:ext cx="1703226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67590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7D010-D3BB-413B-3A11-8ED2BDA30C3D}"/>
              </a:ext>
            </a:extLst>
          </p:cNvPr>
          <p:cNvSpPr/>
          <p:nvPr userDrawn="1"/>
        </p:nvSpPr>
        <p:spPr>
          <a:xfrm>
            <a:off x="9265422" y="1937529"/>
            <a:ext cx="1703226" cy="119869"/>
          </a:xfrm>
          <a:prstGeom prst="rect">
            <a:avLst/>
          </a:prstGeom>
          <a:gradFill>
            <a:gsLst>
              <a:gs pos="0">
                <a:srgbClr val="F05B00"/>
              </a:gs>
              <a:gs pos="100000">
                <a:srgbClr val="FFEA0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907D36D-9B27-B1C4-E605-B173CD6B40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65422" y="2414375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2571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396998" y="1397002"/>
            <a:ext cx="6857998" cy="4063998"/>
          </a:xfrm>
          <a:prstGeom prst="rect">
            <a:avLst/>
          </a:prstGeom>
          <a:gradFill>
            <a:gsLst>
              <a:gs pos="8000">
                <a:srgbClr val="EDEDED"/>
              </a:gs>
              <a:gs pos="0">
                <a:srgbClr val="EDEDED">
                  <a:alpha val="0"/>
                </a:srgbClr>
              </a:gs>
              <a:gs pos="100000">
                <a:srgbClr val="EDEDE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473076-0985-3239-7A3D-9750FEA63EC2}"/>
              </a:ext>
            </a:extLst>
          </p:cNvPr>
          <p:cNvSpPr/>
          <p:nvPr userDrawn="1"/>
        </p:nvSpPr>
        <p:spPr>
          <a:xfrm rot="16200000">
            <a:off x="2667002" y="1397000"/>
            <a:ext cx="6857998" cy="4063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07E4F5-31F4-E788-B056-240A89775E63}"/>
              </a:ext>
            </a:extLst>
          </p:cNvPr>
          <p:cNvSpPr/>
          <p:nvPr userDrawn="1"/>
        </p:nvSpPr>
        <p:spPr>
          <a:xfrm rot="16200000">
            <a:off x="6731000" y="1366026"/>
            <a:ext cx="6857998" cy="406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F85380-5229-D29E-2F60-C82EEF067CD1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6DE1B03B-7036-E2E3-EBDF-45A9BE4C0ED2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98468" y="1592263"/>
            <a:ext cx="2867066" cy="2544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1" i="0" kern="1200" dirty="0">
                <a:gradFill>
                  <a:gsLst>
                    <a:gs pos="0">
                      <a:schemeClr val="accent1"/>
                    </a:gs>
                    <a:gs pos="100000">
                      <a:srgbClr val="F07D00"/>
                    </a:gs>
                  </a:gsLst>
                  <a:lin ang="600000" scaled="0"/>
                </a:gradFill>
                <a:latin typeface="Tahoma" panose="020B0604030504040204" pitchFamily="34" charset="0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fr-FR"/>
              <a:t>Sous-titre 1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BBBF3A4C-8EEF-C79D-374C-B5C5264C60AC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4662468" y="1592263"/>
            <a:ext cx="2867065" cy="2544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1" i="0" kern="0" dirty="0"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>
                <a:tab pos="449263" algn="l"/>
              </a:tabLst>
            </a:pPr>
            <a:r>
              <a:rPr lang="fr-FR"/>
              <a:t>Sous-titre 2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11BB42CB-FF1F-61CC-C44E-912FE3C166EF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8734573" y="1592263"/>
            <a:ext cx="2850854" cy="2544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1" i="0" kern="0" dirty="0">
                <a:gradFill flip="none" rotWithShape="1">
                  <a:gsLst>
                    <a:gs pos="0">
                      <a:srgbClr val="6C1D82"/>
                    </a:gs>
                    <a:gs pos="100000">
                      <a:srgbClr val="E61D82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>
                <a:tab pos="449263" algn="l"/>
              </a:tabLst>
            </a:pPr>
            <a:r>
              <a:rPr lang="fr-FR"/>
              <a:t>Sous-titre 3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E8EBB66-793A-2FAF-3357-68C70D50D993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8B5AA1E-8F5D-8A39-4BBE-9A33A4F2D9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8468" y="2042648"/>
            <a:ext cx="2875171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947349CE-989E-11FA-6295-E485073DF8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62469" y="2042647"/>
            <a:ext cx="2875170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07F169E4-0D3E-957A-D510-8FE2E05EDF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4573" y="2030421"/>
            <a:ext cx="2875170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C383FFD-EECB-61F2-73D9-A212EF2FF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8" name="Espace réservé du texte 13">
            <a:extLst>
              <a:ext uri="{FF2B5EF4-FFF2-40B4-BE49-F238E27FC236}">
                <a16:creationId xmlns:a16="http://schemas.microsoft.com/office/drawing/2014/main" id="{E7BFCF86-E129-DC04-AB29-5DAC20DF40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420764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o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979710"/>
            <a:ext cx="12192000" cy="2397968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space réservé pour une image  24">
            <a:extLst>
              <a:ext uri="{FF2B5EF4-FFF2-40B4-BE49-F238E27FC236}">
                <a16:creationId xmlns:a16="http://schemas.microsoft.com/office/drawing/2014/main" id="{38C0EC5A-0803-F17D-F041-C942523DCC6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2117" y="1690206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070D1F7-78E7-5FC1-3D67-72099B12FDCA}"/>
              </a:ext>
            </a:extLst>
          </p:cNvPr>
          <p:cNvCxnSpPr>
            <a:cxnSpLocks/>
          </p:cNvCxnSpPr>
          <p:nvPr userDrawn="1"/>
        </p:nvCxnSpPr>
        <p:spPr>
          <a:xfrm>
            <a:off x="4066073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FEFCF34-4898-6C0A-A436-91F39F8826FA}"/>
              </a:ext>
            </a:extLst>
          </p:cNvPr>
          <p:cNvCxnSpPr>
            <a:cxnSpLocks/>
          </p:cNvCxnSpPr>
          <p:nvPr userDrawn="1"/>
        </p:nvCxnSpPr>
        <p:spPr>
          <a:xfrm>
            <a:off x="8129036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pour une image  24">
            <a:extLst>
              <a:ext uri="{FF2B5EF4-FFF2-40B4-BE49-F238E27FC236}">
                <a16:creationId xmlns:a16="http://schemas.microsoft.com/office/drawing/2014/main" id="{2E8D2848-4F15-AB6E-6047-0CF04F19465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695079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Espace réservé pour une image  24">
            <a:extLst>
              <a:ext uri="{FF2B5EF4-FFF2-40B4-BE49-F238E27FC236}">
                <a16:creationId xmlns:a16="http://schemas.microsoft.com/office/drawing/2014/main" id="{02385139-5DA1-4075-CBF7-847181108C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758041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91417C03-EE21-5832-4195-A64A561918D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117" y="3335867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BB3C27F5-3199-EA57-2349-37B04BCBEA0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5079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0B99C295-A1BE-785A-60AA-59352A55F6C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58041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B6F1E5B7-1768-A617-74F4-D06A06BB421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3791" y="2210014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3A88E2D2-B2A6-EB0F-0DD9-3C71C7C1C6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66753" y="2207009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D374C3FC-1FA3-C2C4-328B-BCF785BBE2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29715" y="2207009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8EB0B704-1A29-1280-AC69-74E591E6E9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2117" y="4607982"/>
            <a:ext cx="2876193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C515FE8C-2BBC-DA86-453F-301AA36BA6C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95079" y="4604977"/>
            <a:ext cx="2876193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49B1FCA9-1DD3-0C57-8E7E-F0518280CE4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58041" y="4607982"/>
            <a:ext cx="2876194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F03C9C-4A35-3646-DC10-D7ECE1785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F62196AA-170B-F89F-1D5D-2F5E84E4B3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734690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with 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EF6E3-C8FA-4984-BD01-5DF6BB3D7D67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138A381D-9BD9-26AB-D700-3A4CC6E73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31072" y="1296885"/>
            <a:ext cx="7046184" cy="153896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806" y="404813"/>
            <a:ext cx="2160313" cy="1883593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0564E4AE-E03C-BC1B-A8CC-08AB4DD904C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2117" y="2234757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Espace réservé du texte 4">
            <a:extLst>
              <a:ext uri="{FF2B5EF4-FFF2-40B4-BE49-F238E27FC236}">
                <a16:creationId xmlns:a16="http://schemas.microsoft.com/office/drawing/2014/main" id="{C5D90D22-A24E-1988-DF6B-D0CC9724183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13448"/>
            <a:ext cx="2160313" cy="49244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 err="1"/>
              <a:t>Surname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D524EF2E-0D7D-C617-2E06-16EABF93E0B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6" y="4944309"/>
            <a:ext cx="2160313" cy="1908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Job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9F22D6F2-FD95-A672-3ED7-1B013866FD0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91806" y="5260689"/>
            <a:ext cx="2160313" cy="1908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9D44A189-10CB-5A4F-2451-382303CF22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31072" y="944563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1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D328FE6C-381C-ED72-AD10-2E1CC848A26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31075" y="3596101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201EC27-2040-5F3E-66F7-B7A9B91F1BE8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7998AA20-4ECF-D646-2577-94E6140C19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31072" y="3948423"/>
            <a:ext cx="7046184" cy="153896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39294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with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C5F90C-347A-4C84-60F5-1BD806AB2643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82BF3B-F8F1-DF7E-6186-6E992E3E9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935" y="944563"/>
            <a:ext cx="6626354" cy="470898"/>
          </a:xfrm>
        </p:spPr>
        <p:txBody>
          <a:bodyPr anchor="t">
            <a:spAutoFit/>
          </a:bodyPr>
          <a:lstStyle/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pour une image  24">
            <a:extLst>
              <a:ext uri="{FF2B5EF4-FFF2-40B4-BE49-F238E27FC236}">
                <a16:creationId xmlns:a16="http://schemas.microsoft.com/office/drawing/2014/main" id="{3BCF7C5B-2D15-D127-558F-8C0F8F06DE7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74713" y="890730"/>
            <a:ext cx="2941507" cy="2941507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30A319D-8310-8197-0249-2167849ED6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933" y="1828839"/>
            <a:ext cx="662635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1330EE2E-922E-D73D-76D5-828EA6DC44E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77132"/>
            <a:ext cx="2367250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 err="1"/>
              <a:t>Surname</a:t>
            </a:r>
            <a:endParaRPr lang="fr-FR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E0C93CF3-55B2-698B-AAE0-1DB8605F52D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7" y="4705207"/>
            <a:ext cx="2367250" cy="19082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Job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1D136C2-D97C-0A0A-83FE-6202937E245B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740E018D-F7DE-58DE-2F96-2C51976B2B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90934" y="2196356"/>
            <a:ext cx="6769230" cy="2616487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19267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6932" y="-2796306"/>
            <a:ext cx="5886298" cy="11460163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A402E01-BE5A-13AB-B13C-7D9158E25B5D}"/>
              </a:ext>
            </a:extLst>
          </p:cNvPr>
          <p:cNvSpPr txBox="1"/>
          <p:nvPr userDrawn="1"/>
        </p:nvSpPr>
        <p:spPr>
          <a:xfrm>
            <a:off x="731837" y="3235299"/>
            <a:ext cx="9101540" cy="14773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ClrTx/>
              <a:buSzPct val="60000"/>
              <a:buFont typeface="Tahoma" panose="020B0604030504040204" pitchFamily="34" charset="0"/>
              <a:buChar char="​"/>
              <a:defRPr sz="23900" b="0" i="0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  <a:lvl2pPr marL="177800" indent="-17780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>
                <a:latin typeface="HurmeGeometricSans4 Regular" panose="020B0500020000000000" pitchFamily="34" charset="77"/>
              </a:defRPr>
            </a:lvl2pPr>
            <a:lvl3pPr marL="17780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b="0" i="0">
                <a:latin typeface="HurmeGeometricSans4 Regular" panose="020B0500020000000000" pitchFamily="34" charset="77"/>
              </a:defRPr>
            </a:lvl3pPr>
            <a:lvl4pPr marL="176400" indent="0" defTabSz="261938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tabLst>
                <a:tab pos="2601913" algn="l"/>
              </a:tabLst>
              <a:defRPr sz="1000" b="0" i="0">
                <a:latin typeface="HurmeGeometricSans4 Regular" panose="020B0500020000000000" pitchFamily="34" charset="77"/>
              </a:defRPr>
            </a:lvl4pPr>
            <a:lvl5pPr marL="19800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9600" b="1" spc="-300" dirty="0">
                <a:latin typeface="Tahoma" panose="020B0604030504040204" pitchFamily="34" charset="0"/>
              </a:rPr>
              <a:t>GRACIAS</a:t>
            </a:r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83D8E14F-387F-AA84-EB73-BD22097DEA75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A97CD790-D5E0-A2D1-BABF-095D84CA2F9D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0" name="Ellipse 12">
            <a:extLst>
              <a:ext uri="{FF2B5EF4-FFF2-40B4-BE49-F238E27FC236}">
                <a16:creationId xmlns:a16="http://schemas.microsoft.com/office/drawing/2014/main" id="{17EBBEA7-AA2D-96EA-DAB7-DDA81BE6FF4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B06BC5E8-3088-7260-83E8-99A29E98481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2" name="Ellipse 15">
            <a:extLst>
              <a:ext uri="{FF2B5EF4-FFF2-40B4-BE49-F238E27FC236}">
                <a16:creationId xmlns:a16="http://schemas.microsoft.com/office/drawing/2014/main" id="{A96C78AA-82C3-6A92-AFF8-EEC844549FF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E444915F-74A3-60B6-AE2A-F197E067457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4" name="Ellipse 18">
            <a:extLst>
              <a:ext uri="{FF2B5EF4-FFF2-40B4-BE49-F238E27FC236}">
                <a16:creationId xmlns:a16="http://schemas.microsoft.com/office/drawing/2014/main" id="{B727B611-1E50-C7AB-7BDE-E5B91148D66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C6F4092F-84FE-F832-1A69-A0AF43F2B0F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F3CBB799-672B-C521-A9BE-2E2614FB3FA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32">
            <a:extLst>
              <a:ext uri="{FF2B5EF4-FFF2-40B4-BE49-F238E27FC236}">
                <a16:creationId xmlns:a16="http://schemas.microsoft.com/office/drawing/2014/main" id="{C0027FB1-38F3-175E-C9FC-C56533135C2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28" name="Ellipse 34">
            <a:extLst>
              <a:ext uri="{FF2B5EF4-FFF2-40B4-BE49-F238E27FC236}">
                <a16:creationId xmlns:a16="http://schemas.microsoft.com/office/drawing/2014/main" id="{08E52A6B-9B0C-B0B2-FC80-3C694C3E96D2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0E5B25E2-0CD7-527B-1B96-2FE176EC44D6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4299957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446859" y="-2446859"/>
            <a:ext cx="656644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D1DA1276-7523-4E51-C41E-65CB1D9D6C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53312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53312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F1F6123-9EDE-2592-0A31-D55923B1006C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29F8327E-A36F-1B51-B416-3F45EBC4E4CF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EC57637A-B2AD-3204-BC68-BD7E9C95F6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21EC77AF-7CB2-2B32-5EE3-56173A61CD61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6A6F1CF4-2E9E-C362-7797-AF1E0D5255CD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2DF0335C-863D-6DF9-15BF-6FE0DA77FC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4C9CE8A7-FF8C-E9A8-DE38-39FC30CDBCC0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D2173A30-A77A-8710-7524-F3B3ED85DADF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0ACF8E5-BB16-79CA-DD9A-6550F9BC8D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FBEF2A-41DC-A0FD-2BB1-4B7476196F10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EBCD24A-ECE7-9DE2-9505-67F239926580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9C6BD918-FC9B-0CE9-6FD0-9551E08F40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6" name="Ellipse 4">
            <a:extLst>
              <a:ext uri="{FF2B5EF4-FFF2-40B4-BE49-F238E27FC236}">
                <a16:creationId xmlns:a16="http://schemas.microsoft.com/office/drawing/2014/main" id="{DED7CD8C-8A39-F519-81AD-E89A05FAA61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9">
            <a:extLst>
              <a:ext uri="{FF2B5EF4-FFF2-40B4-BE49-F238E27FC236}">
                <a16:creationId xmlns:a16="http://schemas.microsoft.com/office/drawing/2014/main" id="{F2107AD0-51A9-723A-C07B-D2278D1B1C86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8" name="Ellipse 12">
            <a:extLst>
              <a:ext uri="{FF2B5EF4-FFF2-40B4-BE49-F238E27FC236}">
                <a16:creationId xmlns:a16="http://schemas.microsoft.com/office/drawing/2014/main" id="{8A4A73C5-C3E4-A700-6695-09C6DED0102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7" name="ZoneTexte 13">
            <a:extLst>
              <a:ext uri="{FF2B5EF4-FFF2-40B4-BE49-F238E27FC236}">
                <a16:creationId xmlns:a16="http://schemas.microsoft.com/office/drawing/2014/main" id="{A0CD10BA-BF05-6F4D-8274-4BE9B622467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D004A92C-55E3-0AF0-B008-70208BD16A5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4D9D9A32-AD7D-B1B9-2369-7E5BA13FC42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6671A5B7-CDF0-FC97-9B08-B2759C9B68A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46BDC638-B8E2-A5DB-89FA-4D97F21EE00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C2DA3660-5891-4B66-407F-F943D6AD076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C050B1E9-8A55-47AD-574A-E9E18A1521A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3F598EE7-4848-93CB-C25C-6D92475D3BC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C9B8A84A-7C0E-59FA-EBAF-41B5118DD1C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2926718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-1609393" y="1600243"/>
            <a:ext cx="6867148" cy="3648366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6" name="Image 5" descr="Une image contenant ciel, extérieur, plane, herbe&#10;&#10;Description générée automatiquement">
            <a:extLst>
              <a:ext uri="{FF2B5EF4-FFF2-40B4-BE49-F238E27FC236}">
                <a16:creationId xmlns:a16="http://schemas.microsoft.com/office/drawing/2014/main" id="{0F45E525-2092-DCB3-A3B8-603231AB6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713" y="779633"/>
            <a:ext cx="11317287" cy="4486106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763" y="1545084"/>
            <a:ext cx="10056523" cy="47089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1637" y="3905180"/>
            <a:ext cx="2449010" cy="95314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71636" y="3623470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0765" y="3905180"/>
            <a:ext cx="2449010" cy="95314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0764" y="3623470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215BE16-B6CA-5EDF-59A3-509790D70AF0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F8FE8D-E10C-03FE-CBA8-BACB1ECCA54A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FFF66E68-A34A-3863-52DE-2694874B43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FCA98C-F466-116F-D53A-4FCA8C5196AC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39E4474-48F8-B3B8-FEEC-81368D91BC77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796EAE4-522B-CDAD-AE70-8AE67A89FC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B449C61-8BB1-27E2-9286-1E7E833094D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5184A06-0B16-95C2-5DB6-BADDFF4D7CE4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A3907039-82FB-6F99-DB9A-209ADBCE09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53C6D6-76A1-C215-A6B9-79D55B78D6AB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16943C3-9975-F559-45D4-6B16B88D9046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44D665D2-1CC0-07F7-305D-95942F79AA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3" name="Ellipse 4">
            <a:extLst>
              <a:ext uri="{FF2B5EF4-FFF2-40B4-BE49-F238E27FC236}">
                <a16:creationId xmlns:a16="http://schemas.microsoft.com/office/drawing/2014/main" id="{3D866837-18D0-0CE6-61CB-8DF7ED600D3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08449529-DAAD-1334-B331-83175AEE3CE7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7" name="Ellipse 12">
            <a:extLst>
              <a:ext uri="{FF2B5EF4-FFF2-40B4-BE49-F238E27FC236}">
                <a16:creationId xmlns:a16="http://schemas.microsoft.com/office/drawing/2014/main" id="{6022F8A0-0044-D7CC-0202-509368B05D9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1" name="ZoneTexte 13">
            <a:extLst>
              <a:ext uri="{FF2B5EF4-FFF2-40B4-BE49-F238E27FC236}">
                <a16:creationId xmlns:a16="http://schemas.microsoft.com/office/drawing/2014/main" id="{3CF14F81-9B54-E5B8-659D-F5B761A901B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7AF5FC0B-E3FB-673A-DEF2-5BFE7353B83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94BCE902-73B5-039A-938C-470DB67F9CF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173C67A9-3488-D9EA-BBCD-E2FB2E0E2D6E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D818A56C-2599-FB24-7A0E-EBFF871CB55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228FBF01-D950-E798-F69D-F9F4E31F00C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9DB6AC2D-DCD7-74BC-436C-061FF9DF5D86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01347209-4541-9982-2940-AA6CC57D15D7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02BD1495-A2F6-FDE0-6E35-1D946A44A0C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626879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4" y="-2796193"/>
            <a:ext cx="5886074" cy="1146016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5325" y="2988195"/>
            <a:ext cx="2685920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tabLst>
                <a:tab pos="1611313" algn="l"/>
              </a:tabLst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D1975B-81B5-6CD2-D049-E16C972E8E65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 dirty="0">
              <a:latin typeface="Tahoma" panose="020B0604030504040204" pitchFamily="34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CD3D01A-D13D-1F92-5EF4-5491CF37B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42523" y="2873185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4907AE5-58DD-ECAC-F4EE-9C21D11E8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42523" y="4340986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9D83069-9A8A-F743-9F8E-D6594AD9D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89180" y="2873185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ECA6A77-9FA0-AAB9-5411-F5CFFC2DF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89180" y="4340986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texte 5">
            <a:extLst>
              <a:ext uri="{FF2B5EF4-FFF2-40B4-BE49-F238E27FC236}">
                <a16:creationId xmlns:a16="http://schemas.microsoft.com/office/drawing/2014/main" id="{1334F84C-3E3C-D8A5-1570-3C0B53E31D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5326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1" name="Espace réservé du texte 5">
            <a:extLst>
              <a:ext uri="{FF2B5EF4-FFF2-40B4-BE49-F238E27FC236}">
                <a16:creationId xmlns:a16="http://schemas.microsoft.com/office/drawing/2014/main" id="{A06F5BA3-3D82-207F-66B3-182D86F396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5517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2" name="Espace réservé du texte 5">
            <a:extLst>
              <a:ext uri="{FF2B5EF4-FFF2-40B4-BE49-F238E27FC236}">
                <a16:creationId xmlns:a16="http://schemas.microsoft.com/office/drawing/2014/main" id="{E5D096EF-BDC7-563B-37D2-69571AE0DC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982" y="2988195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688E9264-FFE8-4ECE-8AF2-22921FA781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B5F3F6F6-4BD9-3863-68BF-B84FDA2BD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1224" y="2694558"/>
            <a:ext cx="1276731" cy="1103379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7" name="Espace réservé du texte 33">
            <a:extLst>
              <a:ext uri="{FF2B5EF4-FFF2-40B4-BE49-F238E27FC236}">
                <a16:creationId xmlns:a16="http://schemas.microsoft.com/office/drawing/2014/main" id="{EEAA20A5-C039-858C-B6D9-AB96946B1D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224" y="4162359"/>
            <a:ext cx="1276731" cy="1103379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1728389B-9CD4-1FBC-2149-935DDF595B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601" y="2694558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9" name="Espace réservé du texte 33">
            <a:extLst>
              <a:ext uri="{FF2B5EF4-FFF2-40B4-BE49-F238E27FC236}">
                <a16:creationId xmlns:a16="http://schemas.microsoft.com/office/drawing/2014/main" id="{DE3DE034-E357-C683-98A1-3123946E2C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43601" y="4160050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7" name="Ellipse 4">
            <a:extLst>
              <a:ext uri="{FF2B5EF4-FFF2-40B4-BE49-F238E27FC236}">
                <a16:creationId xmlns:a16="http://schemas.microsoft.com/office/drawing/2014/main" id="{F9534498-9C4B-C083-F108-34737844423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35304BF7-03D5-EBB4-8B01-43C8B5C39C5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12670BB1-5F9C-C5EF-1BE0-38046B35E81A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2EBE23B0-AA23-A06C-4A6F-8C2EC9B7080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A2B00702-8A72-5661-CA25-408DA58D59F6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9597AB22-83EA-46DB-6C7B-AC003DD5808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D34E991-E379-B817-EFAE-1408D1418B0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19">
            <a:extLst>
              <a:ext uri="{FF2B5EF4-FFF2-40B4-BE49-F238E27FC236}">
                <a16:creationId xmlns:a16="http://schemas.microsoft.com/office/drawing/2014/main" id="{F23EF03C-74FA-BF75-82C8-96328B9F65D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0" name="Ellipse 31">
            <a:extLst>
              <a:ext uri="{FF2B5EF4-FFF2-40B4-BE49-F238E27FC236}">
                <a16:creationId xmlns:a16="http://schemas.microsoft.com/office/drawing/2014/main" id="{33D359F3-0C39-D2A1-8E73-304F7FAFA3F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32">
            <a:extLst>
              <a:ext uri="{FF2B5EF4-FFF2-40B4-BE49-F238E27FC236}">
                <a16:creationId xmlns:a16="http://schemas.microsoft.com/office/drawing/2014/main" id="{96C70AA3-4D51-2EE3-A996-EAD4F9FC450E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2" name="Ellipse 34">
            <a:extLst>
              <a:ext uri="{FF2B5EF4-FFF2-40B4-BE49-F238E27FC236}">
                <a16:creationId xmlns:a16="http://schemas.microsoft.com/office/drawing/2014/main" id="{633134F9-56A4-20B1-1846-CBC15027138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5">
            <a:extLst>
              <a:ext uri="{FF2B5EF4-FFF2-40B4-BE49-F238E27FC236}">
                <a16:creationId xmlns:a16="http://schemas.microsoft.com/office/drawing/2014/main" id="{60221884-3CE2-4E3D-978E-0F65FEACDEE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8D9AD67E-6B3A-5F94-54E6-933C7728DC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747244"/>
            <a:ext cx="8424862" cy="553998"/>
          </a:xfrm>
          <a:prstGeom prst="rect">
            <a:avLst/>
          </a:prstGeom>
          <a:noFill/>
        </p:spPr>
        <p:txBody>
          <a:bodyPr vert="horz" lIns="0" tIns="0" rIns="0" bIns="0" rtlCol="0" anchor="t">
            <a:spAutoFit/>
          </a:bodyPr>
          <a:lstStyle>
            <a:lvl1pPr>
              <a:defRPr lang="en-US" sz="4000" b="1" dirty="0">
                <a:ln>
                  <a:noFill/>
                </a:ln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25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E7B7C216-30D2-CAD5-4D0D-36FB8E6FF3A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74713" y="773113"/>
            <a:ext cx="11317287" cy="4492625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-1606861" y="1597711"/>
            <a:ext cx="6867148" cy="3653430"/>
          </a:xfrm>
          <a:custGeom>
            <a:avLst/>
            <a:gdLst>
              <a:gd name="connsiteX0" fmla="*/ 0 w 6867148"/>
              <a:gd name="connsiteY0" fmla="*/ 0 h 3648366"/>
              <a:gd name="connsiteX1" fmla="*/ 6867148 w 6867148"/>
              <a:gd name="connsiteY1" fmla="*/ 0 h 3648366"/>
              <a:gd name="connsiteX2" fmla="*/ 6867148 w 6867148"/>
              <a:gd name="connsiteY2" fmla="*/ 3648366 h 3648366"/>
              <a:gd name="connsiteX3" fmla="*/ 0 w 6867148"/>
              <a:gd name="connsiteY3" fmla="*/ 3648366 h 3648366"/>
              <a:gd name="connsiteX4" fmla="*/ 0 w 6867148"/>
              <a:gd name="connsiteY4" fmla="*/ 0 h 3648366"/>
              <a:gd name="connsiteX0" fmla="*/ 0 w 6867148"/>
              <a:gd name="connsiteY0" fmla="*/ 0 h 3748190"/>
              <a:gd name="connsiteX1" fmla="*/ 6867148 w 6867148"/>
              <a:gd name="connsiteY1" fmla="*/ 0 h 3748190"/>
              <a:gd name="connsiteX2" fmla="*/ 6867148 w 6867148"/>
              <a:gd name="connsiteY2" fmla="*/ 3648366 h 3748190"/>
              <a:gd name="connsiteX3" fmla="*/ 6487064 w 6867148"/>
              <a:gd name="connsiteY3" fmla="*/ 3748179 h 3748190"/>
              <a:gd name="connsiteX4" fmla="*/ 0 w 6867148"/>
              <a:gd name="connsiteY4" fmla="*/ 3648366 h 3748190"/>
              <a:gd name="connsiteX5" fmla="*/ 0 w 6867148"/>
              <a:gd name="connsiteY5" fmla="*/ 0 h 3748190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0 w 6867148"/>
              <a:gd name="connsiteY4" fmla="*/ 3648366 h 3653427"/>
              <a:gd name="connsiteX5" fmla="*/ 0 w 6867148"/>
              <a:gd name="connsiteY5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0 w 6867148"/>
              <a:gd name="connsiteY5" fmla="*/ 3648366 h 3653430"/>
              <a:gd name="connsiteX6" fmla="*/ 0 w 6867148"/>
              <a:gd name="connsiteY6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0675 w 6867148"/>
              <a:gd name="connsiteY5" fmla="*/ 3648077 h 3653430"/>
              <a:gd name="connsiteX6" fmla="*/ 0 w 6867148"/>
              <a:gd name="connsiteY6" fmla="*/ 3648366 h 3653430"/>
              <a:gd name="connsiteX7" fmla="*/ 0 w 6867148"/>
              <a:gd name="connsiteY7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67148" h="3653430">
                <a:moveTo>
                  <a:pt x="0" y="0"/>
                </a:moveTo>
                <a:lnTo>
                  <a:pt x="6867148" y="0"/>
                </a:lnTo>
                <a:lnTo>
                  <a:pt x="6867148" y="3648366"/>
                </a:lnTo>
                <a:cubicBezTo>
                  <a:pt x="6812340" y="3647131"/>
                  <a:pt x="6135052" y="3654526"/>
                  <a:pt x="6080244" y="3653291"/>
                </a:cubicBezTo>
                <a:cubicBezTo>
                  <a:pt x="6079345" y="3405645"/>
                  <a:pt x="6078208" y="1362496"/>
                  <a:pt x="6077309" y="879897"/>
                </a:cubicBezTo>
                <a:cubicBezTo>
                  <a:pt x="5344393" y="871620"/>
                  <a:pt x="1805047" y="878489"/>
                  <a:pt x="1593850" y="876302"/>
                </a:cubicBezTo>
                <a:cubicBezTo>
                  <a:pt x="1592203" y="1601190"/>
                  <a:pt x="1588558" y="3329471"/>
                  <a:pt x="1590675" y="3648077"/>
                </a:cubicBezTo>
                <a:lnTo>
                  <a:pt x="0" y="364836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215BE16-B6CA-5EDF-59A3-509790D70AF0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F8FE8D-E10C-03FE-CBA8-BACB1ECCA54A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FFF66E68-A34A-3863-52DE-2694874B43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FCA98C-F466-116F-D53A-4FCA8C5196AC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39E4474-48F8-B3B8-FEEC-81368D91BC77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796EAE4-522B-CDAD-AE70-8AE67A89FC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B449C61-8BB1-27E2-9286-1E7E833094D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5184A06-0B16-95C2-5DB6-BADDFF4D7CE4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A3907039-82FB-6F99-DB9A-209ADBCE09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53C6D6-76A1-C215-A6B9-79D55B78D6AB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16943C3-9975-F559-45D4-6B16B88D9046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44D665D2-1CC0-07F7-305D-95942F79AA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9626A54-1696-340C-D671-959774AA6E7A}"/>
              </a:ext>
            </a:extLst>
          </p:cNvPr>
          <p:cNvSpPr/>
          <p:nvPr userDrawn="1"/>
        </p:nvSpPr>
        <p:spPr>
          <a:xfrm>
            <a:off x="874713" y="771839"/>
            <a:ext cx="6849694" cy="4493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763" y="1545084"/>
            <a:ext cx="10056523" cy="470898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1637" y="3905180"/>
            <a:ext cx="2449010" cy="953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71636" y="3623470"/>
            <a:ext cx="2449010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0765" y="3905180"/>
            <a:ext cx="2449010" cy="953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0764" y="3623470"/>
            <a:ext cx="2449010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35" name="Ellipse 4">
            <a:extLst>
              <a:ext uri="{FF2B5EF4-FFF2-40B4-BE49-F238E27FC236}">
                <a16:creationId xmlns:a16="http://schemas.microsoft.com/office/drawing/2014/main" id="{83ADAD4F-961F-B2E9-4539-1FE96845D64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9">
            <a:extLst>
              <a:ext uri="{FF2B5EF4-FFF2-40B4-BE49-F238E27FC236}">
                <a16:creationId xmlns:a16="http://schemas.microsoft.com/office/drawing/2014/main" id="{BF1FC97C-52E2-302F-DFCF-5B0D217D0F4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37" name="Ellipse 12">
            <a:extLst>
              <a:ext uri="{FF2B5EF4-FFF2-40B4-BE49-F238E27FC236}">
                <a16:creationId xmlns:a16="http://schemas.microsoft.com/office/drawing/2014/main" id="{DB565E14-5494-7918-730D-9959335B9C2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8" name="ZoneTexte 13">
            <a:extLst>
              <a:ext uri="{FF2B5EF4-FFF2-40B4-BE49-F238E27FC236}">
                <a16:creationId xmlns:a16="http://schemas.microsoft.com/office/drawing/2014/main" id="{0E566BE4-AC33-3E79-A58E-85902D63C09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9" name="Ellipse 15">
            <a:extLst>
              <a:ext uri="{FF2B5EF4-FFF2-40B4-BE49-F238E27FC236}">
                <a16:creationId xmlns:a16="http://schemas.microsoft.com/office/drawing/2014/main" id="{378801F4-02C2-3A23-EC0B-DF55EC9BD3D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0" name="ZoneTexte 16">
            <a:extLst>
              <a:ext uri="{FF2B5EF4-FFF2-40B4-BE49-F238E27FC236}">
                <a16:creationId xmlns:a16="http://schemas.microsoft.com/office/drawing/2014/main" id="{37496866-3EDA-B30D-3D24-CC86D85A89A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1" name="Ellipse 18">
            <a:extLst>
              <a:ext uri="{FF2B5EF4-FFF2-40B4-BE49-F238E27FC236}">
                <a16:creationId xmlns:a16="http://schemas.microsoft.com/office/drawing/2014/main" id="{19EADC30-1540-FEC2-71EA-0A6745A055F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2" name="ZoneTexte 19">
            <a:extLst>
              <a:ext uri="{FF2B5EF4-FFF2-40B4-BE49-F238E27FC236}">
                <a16:creationId xmlns:a16="http://schemas.microsoft.com/office/drawing/2014/main" id="{EDEE355F-9071-DD4D-496C-905B26C695BD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3" name="Ellipse 31">
            <a:extLst>
              <a:ext uri="{FF2B5EF4-FFF2-40B4-BE49-F238E27FC236}">
                <a16:creationId xmlns:a16="http://schemas.microsoft.com/office/drawing/2014/main" id="{97E0068B-470F-B879-205A-7D8573BD5A4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4" name="ZoneTexte 32">
            <a:extLst>
              <a:ext uri="{FF2B5EF4-FFF2-40B4-BE49-F238E27FC236}">
                <a16:creationId xmlns:a16="http://schemas.microsoft.com/office/drawing/2014/main" id="{D6172274-E034-F522-28C0-DE1FC1D5F59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5" name="Ellipse 34">
            <a:extLst>
              <a:ext uri="{FF2B5EF4-FFF2-40B4-BE49-F238E27FC236}">
                <a16:creationId xmlns:a16="http://schemas.microsoft.com/office/drawing/2014/main" id="{A6BCA1D8-972F-5739-576F-06152FF8622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6" name="ZoneTexte 35">
            <a:extLst>
              <a:ext uri="{FF2B5EF4-FFF2-40B4-BE49-F238E27FC236}">
                <a16:creationId xmlns:a16="http://schemas.microsoft.com/office/drawing/2014/main" id="{3EEAA03C-C65F-90D2-BF47-547F51B6652E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655744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98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pour une image  4" descr="Une image contenant texte, personne, intérieur, ordinateur&#10;&#10;Description générée automatiquement">
            <a:extLst>
              <a:ext uri="{FF2B5EF4-FFF2-40B4-BE49-F238E27FC236}">
                <a16:creationId xmlns:a16="http://schemas.microsoft.com/office/drawing/2014/main" id="{C5CA3EC2-94B4-39FD-4B8C-667A0F8EC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495" y="-9145"/>
            <a:ext cx="11467658" cy="5274883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9E62FEB4-B794-CE58-F210-4640840A0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E572DA6C-DFE5-3453-BD16-C0B3355F3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490468B8-3C22-2228-0658-78ACA107336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Tahoma" panose="020B0604030504040204" pitchFamily="34" charset="0"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45BB9E87-EC77-922A-F2AA-E38883E7682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8FF4FFDA-5635-AEC8-E262-ABEEDBD2EA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Tahoma" panose="020B0604030504040204" pitchFamily="34" charset="0"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65EC38E6-1984-2778-1BE9-23F6EA11A1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8336B53-D9E5-B4F9-D021-27A3CA733141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07E61E-F0AB-971F-9D24-B395FC65AB8D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345B2FF1-01BD-F0D6-476E-5F7C3C848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0C0200-8CC4-B134-10C4-495FBA5CA43F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54783-A854-BA13-D90F-619DA1F95572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F903B03-9249-8465-BEC5-FDBA0E9C20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9C09D9-81D8-5B9C-17D0-D29F7D4C68B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1F1A4C2-74F6-6256-503A-24F3959B78B8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D5CA099-71C8-CB4E-54FD-509E2972A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A17A60A-AD1D-9C72-6FDA-9C3899F58479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B0FBFC-7EFF-80B7-6C38-78E06C61B73D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CCE8FD11-D17F-F802-144E-BEC1F839B3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2" name="Ellipse 4">
            <a:extLst>
              <a:ext uri="{FF2B5EF4-FFF2-40B4-BE49-F238E27FC236}">
                <a16:creationId xmlns:a16="http://schemas.microsoft.com/office/drawing/2014/main" id="{3A1320FF-3310-FE31-28D9-E6CFE81E609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" name="ZoneTexte 9">
            <a:extLst>
              <a:ext uri="{FF2B5EF4-FFF2-40B4-BE49-F238E27FC236}">
                <a16:creationId xmlns:a16="http://schemas.microsoft.com/office/drawing/2014/main" id="{5783E99C-0938-AD05-309B-51C089C5A6DD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4" name="Ellipse 12">
            <a:extLst>
              <a:ext uri="{FF2B5EF4-FFF2-40B4-BE49-F238E27FC236}">
                <a16:creationId xmlns:a16="http://schemas.microsoft.com/office/drawing/2014/main" id="{435A4378-8226-B1EF-FC87-CD3145C07335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8951C2C3-8FB3-AE39-285A-CF87C49167BD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A2A1C3B9-86E1-A407-6F4C-A285A924560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318EB199-19FC-6F0B-C6FB-8B71A1DC6FE8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548DA188-D502-4F5C-B4DF-21E37E25001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AC41D4E2-6979-4415-A5BC-D80EDB4DB251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A2F2E0CF-9C68-72C1-3F63-645DEBE9660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5FB7429B-4BBF-B705-6E8F-D17788F758C2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9E18445F-BD43-B9B4-6FC1-84C165978CA3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AD8870ED-778E-889C-8049-7DAA91543A2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5534387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77FC0F34-4B31-09D4-32A3-715359E199B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0" y="0"/>
            <a:ext cx="11460163" cy="5265738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fr-FR"/>
              <a:t> 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9E62FEB4-B794-CE58-F210-4640840A0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E572DA6C-DFE5-3453-BD16-C0B3355F3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490468B8-3C22-2228-0658-78ACA107336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45BB9E87-EC77-922A-F2AA-E38883E7682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8FF4FFDA-5635-AEC8-E262-ABEEDBD2EA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65EC38E6-1984-2778-1BE9-23F6EA11A1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8336B53-D9E5-B4F9-D021-27A3CA733141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07E61E-F0AB-971F-9D24-B395FC65AB8D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345B2FF1-01BD-F0D6-476E-5F7C3C848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0C0200-8CC4-B134-10C4-495FBA5CA43F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54783-A854-BA13-D90F-619DA1F95572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F903B03-9249-8465-BEC5-FDBA0E9C20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9C09D9-81D8-5B9C-17D0-D29F7D4C68B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1F1A4C2-74F6-6256-503A-24F3959B78B8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D5CA099-71C8-CB4E-54FD-509E2972A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A17A60A-AD1D-9C72-6FDA-9C3899F58479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B0FBFC-7EFF-80B7-6C38-78E06C61B73D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CCE8FD11-D17F-F802-144E-BEC1F839B3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2" name="Ellipse 4">
            <a:extLst>
              <a:ext uri="{FF2B5EF4-FFF2-40B4-BE49-F238E27FC236}">
                <a16:creationId xmlns:a16="http://schemas.microsoft.com/office/drawing/2014/main" id="{CB31A8CA-C6A3-21C4-196D-2B0C126CB73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9">
            <a:extLst>
              <a:ext uri="{FF2B5EF4-FFF2-40B4-BE49-F238E27FC236}">
                <a16:creationId xmlns:a16="http://schemas.microsoft.com/office/drawing/2014/main" id="{34DAD1EA-2640-DC64-FAD1-2DD290BC8CC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35" name="Ellipse 12">
            <a:extLst>
              <a:ext uri="{FF2B5EF4-FFF2-40B4-BE49-F238E27FC236}">
                <a16:creationId xmlns:a16="http://schemas.microsoft.com/office/drawing/2014/main" id="{32BA46B5-4907-C093-EDEF-98A3F57758F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B5EBCB56-33CB-B6FB-6E3C-746E75AF91E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9F030D93-61BD-A5CD-5201-F6786061652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D605D96D-661F-1F43-9474-6BB4629DEA7B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465E5CAA-0D16-7239-6AB9-F90337D2D57C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C41644CE-7167-F380-40F9-3FCE839833FF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50CFC0A7-09B0-7CBA-9C39-602B7D22713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D9AB8867-5B5E-6A9A-E79C-A29D58BE6AE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75F865DB-99C0-9B6A-DA5E-48BB35CE1DC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77F25BC7-46E1-7F60-CCF8-78AFBB1A8AB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0057165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463ADC-473C-AB04-455B-C20346EB0CD7}"/>
              </a:ext>
            </a:extLst>
          </p:cNvPr>
          <p:cNvSpPr/>
          <p:nvPr userDrawn="1"/>
        </p:nvSpPr>
        <p:spPr>
          <a:xfrm rot="16200000">
            <a:off x="5692587" y="358587"/>
            <a:ext cx="806824" cy="1219200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FA8A540-AAF7-1721-6C21-7792AE32B77C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48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887B539A-5E2E-8FA3-8258-95D5D9F70C54}"/>
              </a:ext>
            </a:extLst>
          </p:cNvPr>
          <p:cNvGrpSpPr/>
          <p:nvPr userDrawn="1"/>
        </p:nvGrpSpPr>
        <p:grpSpPr>
          <a:xfrm>
            <a:off x="-11575" y="0"/>
            <a:ext cx="9152681" cy="6858000"/>
            <a:chOff x="-11575" y="0"/>
            <a:chExt cx="9180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F1DDB0-61BE-341B-DCA1-3D51EBC49529}"/>
                </a:ext>
              </a:extLst>
            </p:cNvPr>
            <p:cNvSpPr/>
            <p:nvPr userDrawn="1"/>
          </p:nvSpPr>
          <p:spPr>
            <a:xfrm>
              <a:off x="-1157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694768A-F5DD-0331-72D4-F367795121C3}"/>
                </a:ext>
              </a:extLst>
            </p:cNvPr>
            <p:cNvSpPr/>
            <p:nvPr userDrawn="1"/>
          </p:nvSpPr>
          <p:spPr>
            <a:xfrm>
              <a:off x="610842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EEAA2D5-D132-7281-DE3A-F5913E37BD73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4AA411F-0F0F-E6C8-5C23-E73E5D8FA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02758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B5EDC553-81AB-0A71-C6FB-8D4E2D3D28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1209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6" name="Espace réservé du texte 33">
            <a:extLst>
              <a:ext uri="{FF2B5EF4-FFF2-40B4-BE49-F238E27FC236}">
                <a16:creationId xmlns:a16="http://schemas.microsoft.com/office/drawing/2014/main" id="{905270AB-1D9B-39F1-D283-54E5277E4F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567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49549D8-672E-B1E1-F269-AC5E12B94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052742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space réservé du texte 13">
            <a:extLst>
              <a:ext uri="{FF2B5EF4-FFF2-40B4-BE49-F238E27FC236}">
                <a16:creationId xmlns:a16="http://schemas.microsoft.com/office/drawing/2014/main" id="{D95499D4-5299-67D6-26D7-762200A999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1193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2" name="Espace réservé du texte 33">
            <a:extLst>
              <a:ext uri="{FF2B5EF4-FFF2-40B4-BE49-F238E27FC236}">
                <a16:creationId xmlns:a16="http://schemas.microsoft.com/office/drawing/2014/main" id="{371B6E62-108F-AB3A-4D72-3E8990B59DB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92551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93A5CCC8-6C7E-C077-69B0-D4D826DA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103209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texte 13">
            <a:extLst>
              <a:ext uri="{FF2B5EF4-FFF2-40B4-BE49-F238E27FC236}">
                <a16:creationId xmlns:a16="http://schemas.microsoft.com/office/drawing/2014/main" id="{0C9BA65A-F401-BC80-9E20-A91D86D961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1660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5" name="Espace réservé du texte 33">
            <a:extLst>
              <a:ext uri="{FF2B5EF4-FFF2-40B4-BE49-F238E27FC236}">
                <a16:creationId xmlns:a16="http://schemas.microsoft.com/office/drawing/2014/main" id="{CD125F2A-C443-24C6-BFDD-9C5C220D57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43018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0AF89E7E-EE9A-9F17-283A-A6C26C4C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154103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texte 13">
            <a:extLst>
              <a:ext uri="{FF2B5EF4-FFF2-40B4-BE49-F238E27FC236}">
                <a16:creationId xmlns:a16="http://schemas.microsoft.com/office/drawing/2014/main" id="{BD56EEB2-4897-AD53-2972-EC8C484CE3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682554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8" name="Espace réservé du texte 33">
            <a:extLst>
              <a:ext uri="{FF2B5EF4-FFF2-40B4-BE49-F238E27FC236}">
                <a16:creationId xmlns:a16="http://schemas.microsoft.com/office/drawing/2014/main" id="{1ED7AF33-DB1A-8021-9BB2-A443A4DF53C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93912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69" name="Espace réservé pour une image  5">
            <a:extLst>
              <a:ext uri="{FF2B5EF4-FFF2-40B4-BE49-F238E27FC236}">
                <a16:creationId xmlns:a16="http://schemas.microsoft.com/office/drawing/2014/main" id="{4B9D37E5-022B-2A18-C361-72B934CE1D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67663" y="1251928"/>
            <a:ext cx="3349625" cy="573542"/>
          </a:xfrm>
          <a:prstGeom prst="rect">
            <a:avLst/>
          </a:prstGeom>
          <a:solidFill>
            <a:schemeClr val="bg1"/>
          </a:solidFill>
        </p:spPr>
        <p:txBody>
          <a:bodyPr lIns="0" tIns="0" rIns="180000" anchor="ctr"/>
          <a:lstStyle>
            <a:lvl1pPr algn="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7FE0B9B-EFB8-EAFC-8492-4F16892ADEC1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A5F3EA12-E24E-2F2B-73AF-50DA3A544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3B16F9BF-7CBF-8B25-819E-86EC97A8E0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747244"/>
            <a:ext cx="8424862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1EAE8EE2-7E49-86D6-8C54-0132818ACEF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3AF1B317-2AAE-AA11-5A9F-71DA36F3C117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1" name="Ellipse 12">
            <a:extLst>
              <a:ext uri="{FF2B5EF4-FFF2-40B4-BE49-F238E27FC236}">
                <a16:creationId xmlns:a16="http://schemas.microsoft.com/office/drawing/2014/main" id="{04D68577-008C-A535-7E6C-BE9A5923E3B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13">
            <a:extLst>
              <a:ext uri="{FF2B5EF4-FFF2-40B4-BE49-F238E27FC236}">
                <a16:creationId xmlns:a16="http://schemas.microsoft.com/office/drawing/2014/main" id="{7B0ED273-CE25-C981-67C4-A7134ADCE4D4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90473C5B-24C9-0E1F-F6F5-36A32DECDA1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F97FC1DB-FE49-DAE9-E240-69BE96EB270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AA438E1E-92BF-8BBC-D70E-BC69AFE7E86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92EA47A7-B558-263F-852E-5E243CF53AF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26DDD63F-B13C-CC49-16A2-DC7E0685B2C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6153891C-1593-D738-8B04-5000C0AAC4A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4FDA2F93-D279-06B5-88B4-16F1036C4C0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77AE0FD-96B4-A143-D3EE-E82149E54CF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091158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A59069-88B9-7111-661C-0F94B5C498BE}"/>
              </a:ext>
            </a:extLst>
          </p:cNvPr>
          <p:cNvSpPr/>
          <p:nvPr userDrawn="1"/>
        </p:nvSpPr>
        <p:spPr>
          <a:xfrm>
            <a:off x="0" y="2206622"/>
            <a:ext cx="12192000" cy="367030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8E008C-0EE3-8B87-4EFD-5629D98D40BC}"/>
              </a:ext>
            </a:extLst>
          </p:cNvPr>
          <p:cNvSpPr/>
          <p:nvPr userDrawn="1"/>
        </p:nvSpPr>
        <p:spPr>
          <a:xfrm rot="16200000">
            <a:off x="-1812284" y="4018913"/>
            <a:ext cx="3670303" cy="45719"/>
          </a:xfrm>
          <a:prstGeom prst="rect">
            <a:avLst/>
          </a:prstGeom>
          <a:gradFill>
            <a:gsLst>
              <a:gs pos="7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3" y="276769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1C3FE9C-D866-90A8-9E8C-E09EA039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2796843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17096" y="281742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4713" y="347955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DE1D19E-C9D5-381D-795B-A10D0193C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3508697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17096" y="3529277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1914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C636796-D139-5B2C-E9B5-FD95236A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4220550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7096" y="4241130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4713" y="49032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67C81CAB-4738-1FB6-C4A4-9364A40EB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4932404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17096" y="4952984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50717" y="276769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094D067-F6AB-EEAF-1C5C-070867C0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2796842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3100" y="2817422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50717" y="3479551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1E8BDE3B-763F-7DB2-DE57-6B0B4604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3508696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993100" y="3529276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50717" y="4191404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413672AD-EDA3-651F-458B-870E5D75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4220549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93100" y="4241129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50717" y="490325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2AC63CD0-F5D3-996C-909C-F981A72A2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4932403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993100" y="495298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FDB548C1-CF09-0597-52EB-5681986C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2DC9BDA7-5190-634E-C642-FF1DE0DE33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547219"/>
            <a:ext cx="8424862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22072F8-6DE0-C6D1-9CFD-381E775BC62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6" name="Ellipse 4">
            <a:extLst>
              <a:ext uri="{FF2B5EF4-FFF2-40B4-BE49-F238E27FC236}">
                <a16:creationId xmlns:a16="http://schemas.microsoft.com/office/drawing/2014/main" id="{4E0541A4-D54E-2967-7337-C602170FC3E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8" name="ZoneTexte 9">
            <a:extLst>
              <a:ext uri="{FF2B5EF4-FFF2-40B4-BE49-F238E27FC236}">
                <a16:creationId xmlns:a16="http://schemas.microsoft.com/office/drawing/2014/main" id="{6E43D9BB-89EE-062D-330D-6CC380B4FB69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19" name="Ellipse 12">
            <a:extLst>
              <a:ext uri="{FF2B5EF4-FFF2-40B4-BE49-F238E27FC236}">
                <a16:creationId xmlns:a16="http://schemas.microsoft.com/office/drawing/2014/main" id="{B605AC5A-E467-69FF-1F74-3E25BFE74E4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13">
            <a:extLst>
              <a:ext uri="{FF2B5EF4-FFF2-40B4-BE49-F238E27FC236}">
                <a16:creationId xmlns:a16="http://schemas.microsoft.com/office/drawing/2014/main" id="{153F4D9D-438E-0D0B-E3F4-75931D27C876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1" name="Ellipse 15">
            <a:extLst>
              <a:ext uri="{FF2B5EF4-FFF2-40B4-BE49-F238E27FC236}">
                <a16:creationId xmlns:a16="http://schemas.microsoft.com/office/drawing/2014/main" id="{F172E29A-14EF-04D0-141F-2CC7AB9FC4E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16">
            <a:extLst>
              <a:ext uri="{FF2B5EF4-FFF2-40B4-BE49-F238E27FC236}">
                <a16:creationId xmlns:a16="http://schemas.microsoft.com/office/drawing/2014/main" id="{DE685E72-B896-AA72-5480-C324FA409ABF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3" name="Ellipse 18">
            <a:extLst>
              <a:ext uri="{FF2B5EF4-FFF2-40B4-BE49-F238E27FC236}">
                <a16:creationId xmlns:a16="http://schemas.microsoft.com/office/drawing/2014/main" id="{9F5D0EBD-3074-855B-E4A9-3BD6A241F99B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9">
            <a:extLst>
              <a:ext uri="{FF2B5EF4-FFF2-40B4-BE49-F238E27FC236}">
                <a16:creationId xmlns:a16="http://schemas.microsoft.com/office/drawing/2014/main" id="{8F9736F1-859D-3D0E-CA17-A9DB92CCE1E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10D9E24C-3629-7AE3-5E75-2C364DC3684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E17C2760-CF0A-9F54-CE7C-F53E2AD55F8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D28FE400-26D4-E248-A3AA-DE28AD24DE8A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0ABCC688-8872-3050-5003-E59B659FC022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49569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F9279F8-E646-53A0-6CDE-7B51300562BD}"/>
              </a:ext>
            </a:extLst>
          </p:cNvPr>
          <p:cNvSpPr/>
          <p:nvPr userDrawn="1"/>
        </p:nvSpPr>
        <p:spPr>
          <a:xfrm rot="16200000">
            <a:off x="4709320" y="-873919"/>
            <a:ext cx="5076825" cy="8424862"/>
          </a:xfrm>
          <a:prstGeom prst="rect">
            <a:avLst/>
          </a:prstGeom>
          <a:gradFill>
            <a:gsLst>
              <a:gs pos="10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3" name="Espace réservé pour une image  5">
            <a:extLst>
              <a:ext uri="{FF2B5EF4-FFF2-40B4-BE49-F238E27FC236}">
                <a16:creationId xmlns:a16="http://schemas.microsoft.com/office/drawing/2014/main" id="{8722A6BD-A822-F060-8426-63F8378BB1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3035300" cy="6827025"/>
          </a:xfrm>
          <a:prstGeom prst="rect">
            <a:avLst/>
          </a:prstGeom>
          <a:solidFill>
            <a:schemeClr val="bg1"/>
          </a:solidFill>
        </p:spPr>
        <p:txBody>
          <a:bodyPr lIns="360000" tIns="3744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5050" y="283110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1C3FE9C-D866-90A8-9E8C-E09EA039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2860251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0181" y="288083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75050" y="3542960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DE1D19E-C9D5-381D-795B-A10D0193C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3572105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00181" y="3592685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75050" y="4254813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C636796-D139-5B2C-E9B5-FD95236A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4283958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00181" y="4304538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75050" y="496666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67C81CAB-4738-1FB6-C4A4-9364A40EB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4995812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00181" y="5016392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3095" y="28311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094D067-F6AB-EEAF-1C5C-070867C0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2860250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88226" y="2880830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63095" y="35429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1E8BDE3B-763F-7DB2-DE57-6B0B4604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3572104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88226" y="3592684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63095" y="425481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413672AD-EDA3-651F-458B-870E5D75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4283957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88226" y="4304537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63095" y="496666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2AC63CD0-F5D3-996C-909C-F981A72A2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4995811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88226" y="501639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FBA81C-B659-3220-62DE-A1010071248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1" name="Espace réservé du texte 33">
            <a:extLst>
              <a:ext uri="{FF2B5EF4-FFF2-40B4-BE49-F238E27FC236}">
                <a16:creationId xmlns:a16="http://schemas.microsoft.com/office/drawing/2014/main" id="{CB4907BF-13C2-D65D-5EFA-C75DBA88E1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5050" y="1460135"/>
            <a:ext cx="7303669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09E85765-22EB-FC9A-1481-D12C9DE9074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EEF1ED39-F52F-6930-0914-D84A9EB19AE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18" name="Ellipse 12">
            <a:extLst>
              <a:ext uri="{FF2B5EF4-FFF2-40B4-BE49-F238E27FC236}">
                <a16:creationId xmlns:a16="http://schemas.microsoft.com/office/drawing/2014/main" id="{3F231F38-5A80-7D0E-D725-59D4EBC2E9D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13">
            <a:extLst>
              <a:ext uri="{FF2B5EF4-FFF2-40B4-BE49-F238E27FC236}">
                <a16:creationId xmlns:a16="http://schemas.microsoft.com/office/drawing/2014/main" id="{A7BE7BDA-2A77-3F14-2933-7AA7AF35932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0" name="Ellipse 15">
            <a:extLst>
              <a:ext uri="{FF2B5EF4-FFF2-40B4-BE49-F238E27FC236}">
                <a16:creationId xmlns:a16="http://schemas.microsoft.com/office/drawing/2014/main" id="{BF3256CC-7C66-B49F-6A0E-59D3C13C81C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6">
            <a:extLst>
              <a:ext uri="{FF2B5EF4-FFF2-40B4-BE49-F238E27FC236}">
                <a16:creationId xmlns:a16="http://schemas.microsoft.com/office/drawing/2014/main" id="{40EE44CF-F59E-01C5-A502-A032CCBBB94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2" name="Ellipse 18">
            <a:extLst>
              <a:ext uri="{FF2B5EF4-FFF2-40B4-BE49-F238E27FC236}">
                <a16:creationId xmlns:a16="http://schemas.microsoft.com/office/drawing/2014/main" id="{465223FE-86C4-5915-5E41-6B852ECF792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9">
            <a:extLst>
              <a:ext uri="{FF2B5EF4-FFF2-40B4-BE49-F238E27FC236}">
                <a16:creationId xmlns:a16="http://schemas.microsoft.com/office/drawing/2014/main" id="{071F350B-A062-7DFA-3A39-65EBB4A21B1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4" name="Ellipse 31">
            <a:extLst>
              <a:ext uri="{FF2B5EF4-FFF2-40B4-BE49-F238E27FC236}">
                <a16:creationId xmlns:a16="http://schemas.microsoft.com/office/drawing/2014/main" id="{20E51EAB-CB7A-488F-A2AD-F94AE0E45E1C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32">
            <a:extLst>
              <a:ext uri="{FF2B5EF4-FFF2-40B4-BE49-F238E27FC236}">
                <a16:creationId xmlns:a16="http://schemas.microsoft.com/office/drawing/2014/main" id="{897000F4-2922-9D54-93A1-BC7FA3A20639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26" name="Ellipse 34">
            <a:extLst>
              <a:ext uri="{FF2B5EF4-FFF2-40B4-BE49-F238E27FC236}">
                <a16:creationId xmlns:a16="http://schemas.microsoft.com/office/drawing/2014/main" id="{E558758B-42DE-414C-9217-DC635CE08B2B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D6D02AD1-E611-8374-FBAB-DDE2638A9F4B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44286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679" y="404813"/>
            <a:ext cx="10442574" cy="4708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fr-FR" noProof="0"/>
              <a:t>Modifiez le style du titre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BABC64-CACE-854F-A758-87546FE6E92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0052448-619C-9B32-3BED-16F7F40D505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104CBC-E615-E2ED-F2AC-A6B1A43F2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678" y="1179290"/>
            <a:ext cx="10585450" cy="428466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E2DF231-CF19-19A1-333B-F03656E6610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09971DA-EE57-621D-BF06-606046B84FF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CDF060D-E00E-6F51-9B5C-62159500E12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127CB40-C7E2-67F3-1E7F-2CF64FA4A63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CFAF7C4-A763-544C-A009-F929A7F9563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5A27B4F-789B-113C-7F5C-47D176F0122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26A730C-BC2A-6C9A-6278-A9C29C6F5A9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815C0B4-F74D-CB46-A231-36E655D3E49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3201276-E5EC-AFB1-80A7-2C5B75DD8A33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ECB34E-F77C-04D0-51FC-05387C436C8E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FDF8B018-44AF-3EEC-D129-C7B5263FDB7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0E23FD9-6B13-4AFD-E67B-2AC6C613AE0C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00879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buNone/>
        <a:defRPr sz="3400" b="1" i="0" kern="1200">
          <a:solidFill>
            <a:srgbClr val="1D1D1D"/>
          </a:solidFill>
          <a:latin typeface="Tahoma" panose="020B060403050404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Tx/>
        <a:buSzPct val="100000"/>
        <a:buFontTx/>
        <a:buNone/>
        <a:defRPr sz="16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3pPr>
      <a:lvl4pPr marL="540000" indent="-180000" algn="l" defTabSz="261938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tabLst>
          <a:tab pos="2601913" algn="l"/>
        </a:tabLst>
        <a:defRPr sz="10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317">
          <p15:clr>
            <a:srgbClr val="F26B43"/>
          </p15:clr>
        </p15:guide>
        <p15:guide id="4" pos="551">
          <p15:clr>
            <a:srgbClr val="F26B43"/>
          </p15:clr>
        </p15:guide>
        <p15:guide id="6" pos="7129">
          <p15:clr>
            <a:srgbClr val="F26B43"/>
          </p15:clr>
        </p15:guide>
        <p15:guide id="8" orient="horz" pos="1003">
          <p15:clr>
            <a:srgbClr val="F26B43"/>
          </p15:clr>
        </p15:guide>
        <p15:guide id="9" orient="horz" pos="368">
          <p15:clr>
            <a:srgbClr val="F26B43"/>
          </p15:clr>
        </p15:guide>
        <p15:guide id="10" orient="horz" pos="3770">
          <p15:clr>
            <a:srgbClr val="F26B43"/>
          </p15:clr>
        </p15:guide>
        <p15:guide id="11" pos="7219">
          <p15:clr>
            <a:srgbClr val="F26B43"/>
          </p15:clr>
        </p15:guide>
        <p15:guide id="12" orient="horz" pos="595">
          <p15:clr>
            <a:srgbClr val="F26B43"/>
          </p15:clr>
        </p15:guide>
        <p15:guide id="13" orient="horz" pos="3702">
          <p15:clr>
            <a:srgbClr val="F26B43"/>
          </p15:clr>
        </p15:guide>
        <p15:guide id="14" orient="horz" pos="25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8">
            <a:extLst>
              <a:ext uri="{FF2B5EF4-FFF2-40B4-BE49-F238E27FC236}">
                <a16:creationId xmlns:a16="http://schemas.microsoft.com/office/drawing/2014/main" id="{BA402992-4B79-B23A-C223-15972C785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05" y="1769395"/>
            <a:ext cx="7561315" cy="1495794"/>
          </a:xfrm>
        </p:spPr>
        <p:txBody>
          <a:bodyPr/>
          <a:lstStyle/>
          <a:p>
            <a:r>
              <a:rPr lang="fr-FR" dirty="0"/>
              <a:t>PROYECTO</a:t>
            </a:r>
            <a:br>
              <a:rPr lang="fr-FR" dirty="0"/>
            </a:br>
            <a:r>
              <a:rPr lang="fr-FR" dirty="0"/>
              <a:t>CinemExtract</a:t>
            </a:r>
            <a:endParaRPr lang="en-US" dirty="0"/>
          </a:p>
        </p:txBody>
      </p:sp>
      <p:sp>
        <p:nvSpPr>
          <p:cNvPr id="9" name="Sous-titre 9">
            <a:extLst>
              <a:ext uri="{FF2B5EF4-FFF2-40B4-BE49-F238E27FC236}">
                <a16:creationId xmlns:a16="http://schemas.microsoft.com/office/drawing/2014/main" id="{E304EAA0-D2EA-83CC-E818-398ECCFDF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804" y="3989965"/>
            <a:ext cx="9565121" cy="275909"/>
          </a:xfrm>
        </p:spPr>
        <p:txBody>
          <a:bodyPr/>
          <a:lstStyle/>
          <a:p>
            <a:r>
              <a:rPr lang="en-US" dirty="0"/>
              <a:t>Explorando el Séptimo Arte a través de Datos y Tecnología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16B38BD-EAB8-7B82-875C-4C71A1BE8FD3}"/>
              </a:ext>
            </a:extLst>
          </p:cNvPr>
          <p:cNvSpPr txBox="1"/>
          <p:nvPr/>
        </p:nvSpPr>
        <p:spPr>
          <a:xfrm>
            <a:off x="9078711" y="6299540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6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</p:spTree>
    <p:extLst>
      <p:ext uri="{BB962C8B-B14F-4D97-AF65-F5344CB8AC3E}">
        <p14:creationId xmlns:p14="http://schemas.microsoft.com/office/powerpoint/2010/main" val="143195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3BA44800-AF83-B168-3FB6-D3F7E0AAF52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2114" y="3418000"/>
            <a:ext cx="2876196" cy="245195"/>
          </a:xfrm>
        </p:spPr>
        <p:txBody>
          <a:bodyPr/>
          <a:lstStyle/>
          <a:p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Developer</a:t>
            </a:r>
            <a:endParaRPr lang="en-US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051755CF-68C6-58D4-453D-ABB557B820E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695079" y="3418000"/>
            <a:ext cx="2876196" cy="245195"/>
          </a:xfrm>
        </p:spPr>
        <p:txBody>
          <a:bodyPr/>
          <a:lstStyle/>
          <a:p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Developer</a:t>
            </a:r>
            <a:endParaRPr lang="en-US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3BA73A1E-E03A-330C-BC35-B51E8D09450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758040" y="3383154"/>
            <a:ext cx="3336193" cy="516039"/>
          </a:xfrm>
        </p:spPr>
        <p:txBody>
          <a:bodyPr/>
          <a:lstStyle/>
          <a:p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Developer</a:t>
            </a:r>
            <a:r>
              <a:rPr lang="es-ES" dirty="0"/>
              <a:t> &amp; Scrum Master</a:t>
            </a:r>
            <a:endParaRPr lang="en-US" dirty="0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DC443720-0671-682B-1B19-92F3CADC3E7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203791" y="2210014"/>
            <a:ext cx="1304522" cy="492443"/>
          </a:xfrm>
        </p:spPr>
        <p:txBody>
          <a:bodyPr/>
          <a:lstStyle/>
          <a:p>
            <a:r>
              <a:rPr lang="en-US" dirty="0"/>
              <a:t>Yaiza</a:t>
            </a:r>
          </a:p>
          <a:p>
            <a:r>
              <a:rPr lang="en-US" dirty="0" err="1"/>
              <a:t>Matesanz</a:t>
            </a:r>
            <a:endParaRPr lang="en-US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E291E07E-333D-0B22-0576-B16B4C3FB78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66753" y="2207009"/>
            <a:ext cx="1304522" cy="492443"/>
          </a:xfrm>
        </p:spPr>
        <p:txBody>
          <a:bodyPr/>
          <a:lstStyle/>
          <a:p>
            <a:r>
              <a:rPr lang="en-US" dirty="0"/>
              <a:t>Ana</a:t>
            </a:r>
          </a:p>
          <a:p>
            <a:r>
              <a:rPr lang="en-US" dirty="0" err="1"/>
              <a:t>Boyero</a:t>
            </a:r>
            <a:endParaRPr lang="en-US" dirty="0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1CA14994-A4E4-4ABE-3219-D23F8359011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329715" y="2207009"/>
            <a:ext cx="1304522" cy="492443"/>
          </a:xfrm>
        </p:spPr>
        <p:txBody>
          <a:bodyPr/>
          <a:lstStyle/>
          <a:p>
            <a:r>
              <a:rPr lang="en-US" dirty="0"/>
              <a:t>Maria</a:t>
            </a:r>
          </a:p>
          <a:p>
            <a:r>
              <a:rPr lang="en-US" dirty="0"/>
              <a:t>Diz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5037116-2677-FC69-9E87-6CA3E73F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Equipo</a:t>
            </a:r>
            <a:endParaRPr lang="en-US" dirty="0"/>
          </a:p>
        </p:txBody>
      </p:sp>
      <p:pic>
        <p:nvPicPr>
          <p:cNvPr id="3" name="Picture 2" descr="Foto de perfil de Ana Boyero">
            <a:extLst>
              <a:ext uri="{FF2B5EF4-FFF2-40B4-BE49-F238E27FC236}">
                <a16:creationId xmlns:a16="http://schemas.microsoft.com/office/drawing/2014/main" id="{09DA6A62-419C-BA2D-7EFE-A382E811B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r="3129" b="-1"/>
          <a:stretch/>
        </p:blipFill>
        <p:spPr bwMode="auto">
          <a:xfrm>
            <a:off x="4633484" y="1672401"/>
            <a:ext cx="1440000" cy="14301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9C95188E-3E81-1B89-1941-ADC25044359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15251" y="1600655"/>
            <a:ext cx="1478940" cy="1476000"/>
          </a:xfrm>
          <a:prstGeom prst="rect">
            <a:avLst/>
          </a:prstGeom>
        </p:spPr>
      </p:pic>
      <p:pic>
        <p:nvPicPr>
          <p:cNvPr id="9" name="object 14">
            <a:extLst>
              <a:ext uri="{FF2B5EF4-FFF2-40B4-BE49-F238E27FC236}">
                <a16:creationId xmlns:a16="http://schemas.microsoft.com/office/drawing/2014/main" id="{7CC895B0-3ECA-168F-B686-EC6D5081552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8503" y="1672401"/>
            <a:ext cx="1442624" cy="1440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D0210C0-6193-B38D-E409-FD3340AFF5ED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</p:spTree>
    <p:extLst>
      <p:ext uri="{BB962C8B-B14F-4D97-AF65-F5344CB8AC3E}">
        <p14:creationId xmlns:p14="http://schemas.microsoft.com/office/powerpoint/2010/main" val="387805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D2B9FF8-9173-61E5-EA9D-08E12F143E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94485" y="2220143"/>
            <a:ext cx="2236568" cy="553998"/>
          </a:xfrm>
        </p:spPr>
        <p:txBody>
          <a:bodyPr/>
          <a:lstStyle/>
          <a:p>
            <a:r>
              <a:rPr lang="en-US" sz="3600" dirty="0"/>
              <a:t>Sprint 1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ABADFCE7-06E5-B2AB-76CE-9774C8EC117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194485" y="3270471"/>
            <a:ext cx="2236568" cy="245195"/>
          </a:xfrm>
        </p:spPr>
        <p:txBody>
          <a:bodyPr/>
          <a:lstStyle/>
          <a:p>
            <a:r>
              <a:rPr lang="en-US" sz="1600" dirty="0"/>
              <a:t>Extracción de Datos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FBABC9B-DBC9-46AD-5A30-523F0AC1606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977716" y="2220143"/>
            <a:ext cx="2236568" cy="553998"/>
          </a:xfrm>
          <a:noFill/>
          <a:ln>
            <a:noFill/>
          </a:ln>
        </p:spPr>
        <p:txBody>
          <a:bodyPr vert="horz" lIns="0" tIns="0" rIns="0" bIns="0" rtlCol="0" anchor="t">
            <a:spAutoFit/>
          </a:bodyPr>
          <a:lstStyle/>
          <a:p>
            <a:r>
              <a:rPr lang="en-US" sz="3600" dirty="0"/>
              <a:t>Sprint 2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ACE00F7E-CA89-3BF5-BA18-33D95979061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32512" y="3122192"/>
            <a:ext cx="2424729" cy="516039"/>
          </a:xfrm>
        </p:spPr>
        <p:txBody>
          <a:bodyPr/>
          <a:lstStyle/>
          <a:p>
            <a:r>
              <a:rPr lang="en-US" sz="1600" dirty="0"/>
              <a:t>Organización y Almacenamiento Datos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C1AFA465-1B91-F238-B7D1-CE8C3806D99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760946" y="2217526"/>
            <a:ext cx="2236568" cy="553998"/>
          </a:xfrm>
          <a:noFill/>
          <a:ln>
            <a:noFill/>
          </a:ln>
        </p:spPr>
        <p:txBody>
          <a:bodyPr vert="horz" lIns="0" tIns="0" rIns="0" bIns="0" rtlCol="0" anchor="t">
            <a:spAutoFit/>
          </a:bodyPr>
          <a:lstStyle/>
          <a:p>
            <a:r>
              <a:rPr lang="en-US" sz="3600" dirty="0"/>
              <a:t>Sprint 3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45B863DF-ED9C-EB26-17A3-645C7996471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60946" y="3270470"/>
            <a:ext cx="2236568" cy="245195"/>
          </a:xfrm>
        </p:spPr>
        <p:txBody>
          <a:bodyPr/>
          <a:lstStyle/>
          <a:p>
            <a:r>
              <a:rPr lang="en-US" sz="1600" dirty="0"/>
              <a:t>Análisis y Consultas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A521800A-BD80-9CA8-1053-EEC53680ACE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4485" y="3797823"/>
            <a:ext cx="2334322" cy="1657772"/>
          </a:xfrm>
        </p:spPr>
        <p:txBody>
          <a:bodyPr>
            <a:noAutofit/>
          </a:bodyPr>
          <a:lstStyle/>
          <a:p>
            <a:pPr lvl="0"/>
            <a:r>
              <a:rPr lang="en-US" sz="1400" dirty="0"/>
              <a:t>Con técnicas de web scraping para extraer información de fuentes como:</a:t>
            </a:r>
          </a:p>
          <a:p>
            <a:pPr lvl="0"/>
            <a:r>
              <a:rPr lang="en-US" sz="1400" dirty="0"/>
              <a:t>- API de MoviesDataset </a:t>
            </a:r>
          </a:p>
          <a:p>
            <a:pPr lvl="0"/>
            <a:r>
              <a:rPr lang="en-US" sz="1400" dirty="0"/>
              <a:t>- IMDB</a:t>
            </a:r>
          </a:p>
          <a:p>
            <a:pPr lvl="0"/>
            <a:r>
              <a:rPr lang="en-US" sz="1400" dirty="0"/>
              <a:t>- Wikipedia</a:t>
            </a:r>
            <a:endParaRPr lang="fr-FR" sz="1400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037FEEEC-4589-5DA6-104F-08DFFC17A5A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977716" y="3797823"/>
            <a:ext cx="2334322" cy="1099998"/>
          </a:xfrm>
        </p:spPr>
        <p:txBody>
          <a:bodyPr>
            <a:normAutofit/>
          </a:bodyPr>
          <a:lstStyle/>
          <a:p>
            <a:pPr lvl="0"/>
            <a:r>
              <a:rPr lang="en-US" sz="1400" dirty="0"/>
              <a:t>Con toda la información obtenida del Sprint 1</a:t>
            </a:r>
            <a:endParaRPr lang="fr-FR" sz="1400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E576E99-EFED-9452-4E27-8CFFE3C41BE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760946" y="3748860"/>
            <a:ext cx="2236568" cy="1314040"/>
          </a:xfrm>
        </p:spPr>
        <p:txBody>
          <a:bodyPr>
            <a:normAutofit/>
          </a:bodyPr>
          <a:lstStyle/>
          <a:p>
            <a:pPr lvl="0"/>
            <a:r>
              <a:rPr lang="en-US" sz="1400" dirty="0"/>
              <a:t>De los datos almacenados para recuperar información específica.</a:t>
            </a:r>
            <a:endParaRPr lang="fr-FR" sz="1400" dirty="0"/>
          </a:p>
        </p:txBody>
      </p:sp>
      <p:sp>
        <p:nvSpPr>
          <p:cNvPr id="6" name="Titre 4">
            <a:extLst>
              <a:ext uri="{FF2B5EF4-FFF2-40B4-BE49-F238E27FC236}">
                <a16:creationId xmlns:a16="http://schemas.microsoft.com/office/drawing/2014/main" id="{9A489BB8-8A04-879B-6CDB-832C808E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404813"/>
            <a:ext cx="7235825" cy="470898"/>
          </a:xfrm>
        </p:spPr>
        <p:txBody>
          <a:bodyPr/>
          <a:lstStyle/>
          <a:p>
            <a:r>
              <a:rPr lang="en-US" dirty="0"/>
              <a:t>Planificación del proyecto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1ADCE7DF-4861-DE03-D001-B30251F17D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4713" y="980880"/>
            <a:ext cx="7235825" cy="286232"/>
          </a:xfrm>
        </p:spPr>
        <p:txBody>
          <a:bodyPr/>
          <a:lstStyle/>
          <a:p>
            <a:r>
              <a:rPr lang="en-US" dirty="0"/>
              <a:t>Sprints</a:t>
            </a:r>
          </a:p>
        </p:txBody>
      </p:sp>
      <p:sp>
        <p:nvSpPr>
          <p:cNvPr id="3" name="Espace réservé du texte 14">
            <a:extLst>
              <a:ext uri="{FF2B5EF4-FFF2-40B4-BE49-F238E27FC236}">
                <a16:creationId xmlns:a16="http://schemas.microsoft.com/office/drawing/2014/main" id="{3B39706C-92F3-AF91-9247-87657BE82142}"/>
              </a:ext>
            </a:extLst>
          </p:cNvPr>
          <p:cNvSpPr txBox="1">
            <a:spLocks/>
          </p:cNvSpPr>
          <p:nvPr/>
        </p:nvSpPr>
        <p:spPr>
          <a:xfrm>
            <a:off x="4928839" y="4584770"/>
            <a:ext cx="2334322" cy="109999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None/>
              <a:defRPr sz="16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540000" indent="-180000" algn="l" defTabSz="26193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sz="10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i="1" dirty="0">
                <a:solidFill>
                  <a:srgbClr val="C00000"/>
                </a:solidFill>
              </a:rPr>
              <a:t>PENDIENTE DEFINIR OBJETIVOS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1A4873D8-7FAA-4801-82C2-B22F6077835F}"/>
              </a:ext>
            </a:extLst>
          </p:cNvPr>
          <p:cNvSpPr txBox="1">
            <a:spLocks/>
          </p:cNvSpPr>
          <p:nvPr/>
        </p:nvSpPr>
        <p:spPr>
          <a:xfrm>
            <a:off x="8663192" y="4608011"/>
            <a:ext cx="2334322" cy="109999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None/>
              <a:defRPr sz="16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540000" indent="-180000" algn="l" defTabSz="26193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sz="10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i="1" dirty="0">
                <a:solidFill>
                  <a:srgbClr val="C00000"/>
                </a:solidFill>
              </a:rPr>
              <a:t>PENDIENTE DEFINIR OBJETIVOS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21" name="ZoneTexte 19">
            <a:extLst>
              <a:ext uri="{FF2B5EF4-FFF2-40B4-BE49-F238E27FC236}">
                <a16:creationId xmlns:a16="http://schemas.microsoft.com/office/drawing/2014/main" id="{FE817A3B-0F06-FAEA-BE80-DB4949753191}"/>
              </a:ext>
            </a:extLst>
          </p:cNvPr>
          <p:cNvSpPr txBox="1"/>
          <p:nvPr/>
        </p:nvSpPr>
        <p:spPr>
          <a:xfrm>
            <a:off x="3521067" y="1132689"/>
            <a:ext cx="477695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>
              <a:spcAft>
                <a:spcPts val="300"/>
              </a:spcAft>
              <a:tabLst>
                <a:tab pos="449263" algn="l"/>
              </a:tabLst>
              <a:defRPr/>
            </a:pPr>
            <a:r>
              <a:rPr lang="it-IT" sz="1200" b="1" kern="0" dirty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2700000" scaled="1"/>
                  <a:tileRect/>
                </a:gradFill>
                <a:latin typeface="Tahoma" panose="020B0604030504040204" pitchFamily="34" charset="0"/>
              </a:rPr>
              <a:t>100%</a:t>
            </a:r>
          </a:p>
        </p:txBody>
      </p:sp>
      <p:sp>
        <p:nvSpPr>
          <p:cNvPr id="22" name="ZoneTexte 19">
            <a:extLst>
              <a:ext uri="{FF2B5EF4-FFF2-40B4-BE49-F238E27FC236}">
                <a16:creationId xmlns:a16="http://schemas.microsoft.com/office/drawing/2014/main" id="{2EFAC49D-608F-47E5-8879-73C88DF744EE}"/>
              </a:ext>
            </a:extLst>
          </p:cNvPr>
          <p:cNvSpPr txBox="1"/>
          <p:nvPr/>
        </p:nvSpPr>
        <p:spPr>
          <a:xfrm>
            <a:off x="7430863" y="1122805"/>
            <a:ext cx="282129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es-ES"/>
            </a:defPPr>
            <a:lvl1pPr algn="ctr">
              <a:spcAft>
                <a:spcPts val="300"/>
              </a:spcAft>
              <a:tabLst>
                <a:tab pos="449263" algn="l"/>
              </a:tabLst>
              <a:defRPr sz="1200" b="1" kern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2700000" scaled="1"/>
                  <a:tileRect/>
                </a:gradFill>
                <a:latin typeface="Tahoma" panose="020B0604030504040204" pitchFamily="34" charset="0"/>
              </a:defRPr>
            </a:lvl1pPr>
          </a:lstStyle>
          <a:p>
            <a:r>
              <a:rPr lang="it-IT" dirty="0"/>
              <a:t>0%</a:t>
            </a:r>
          </a:p>
        </p:txBody>
      </p:sp>
      <p:sp>
        <p:nvSpPr>
          <p:cNvPr id="23" name="ZoneTexte 19">
            <a:extLst>
              <a:ext uri="{FF2B5EF4-FFF2-40B4-BE49-F238E27FC236}">
                <a16:creationId xmlns:a16="http://schemas.microsoft.com/office/drawing/2014/main" id="{41BDF82C-E5D0-0A07-A59D-2553213B85DD}"/>
              </a:ext>
            </a:extLst>
          </p:cNvPr>
          <p:cNvSpPr txBox="1"/>
          <p:nvPr/>
        </p:nvSpPr>
        <p:spPr>
          <a:xfrm>
            <a:off x="11182472" y="1100925"/>
            <a:ext cx="282129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es-ES"/>
            </a:defPPr>
            <a:lvl1pPr algn="ctr">
              <a:spcAft>
                <a:spcPts val="300"/>
              </a:spcAft>
              <a:tabLst>
                <a:tab pos="449263" algn="l"/>
              </a:tabLst>
              <a:defRPr sz="1200" b="1" kern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2700000" scaled="1"/>
                  <a:tileRect/>
                </a:gradFill>
                <a:latin typeface="Tahoma" panose="020B0604030504040204" pitchFamily="34" charset="0"/>
              </a:defRPr>
            </a:lvl1pPr>
          </a:lstStyle>
          <a:p>
            <a:r>
              <a:rPr lang="it-IT" dirty="0"/>
              <a:t>0%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0BBD76C8-65E3-3C3B-5371-DFF43F86FE82}"/>
              </a:ext>
            </a:extLst>
          </p:cNvPr>
          <p:cNvSpPr/>
          <p:nvPr/>
        </p:nvSpPr>
        <p:spPr>
          <a:xfrm>
            <a:off x="0" y="1409926"/>
            <a:ext cx="12192000" cy="123830"/>
          </a:xfrm>
          <a:prstGeom prst="rect">
            <a:avLst/>
          </a:prstGeom>
          <a:solidFill>
            <a:srgbClr val="EDEDED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6" name="Ellipse 76">
            <a:extLst>
              <a:ext uri="{FF2B5EF4-FFF2-40B4-BE49-F238E27FC236}">
                <a16:creationId xmlns:a16="http://schemas.microsoft.com/office/drawing/2014/main" id="{7D63FA10-0810-03E7-531E-21CB45A33F8C}"/>
              </a:ext>
            </a:extLst>
          </p:cNvPr>
          <p:cNvSpPr/>
          <p:nvPr/>
        </p:nvSpPr>
        <p:spPr>
          <a:xfrm>
            <a:off x="7430463" y="1355148"/>
            <a:ext cx="196194" cy="196194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2700000" scaled="1"/>
            <a:tileRect/>
          </a:gradFill>
          <a:ln w="889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kern="0">
              <a:solidFill>
                <a:srgbClr val="EDEDED"/>
              </a:solidFill>
              <a:latin typeface="Tahoma"/>
            </a:endParaRPr>
          </a:p>
        </p:txBody>
      </p:sp>
      <p:sp>
        <p:nvSpPr>
          <p:cNvPr id="27" name="Ellipse 76">
            <a:extLst>
              <a:ext uri="{FF2B5EF4-FFF2-40B4-BE49-F238E27FC236}">
                <a16:creationId xmlns:a16="http://schemas.microsoft.com/office/drawing/2014/main" id="{1D7E6E14-F833-90CC-5089-7B2B9AAA6D0D}"/>
              </a:ext>
            </a:extLst>
          </p:cNvPr>
          <p:cNvSpPr/>
          <p:nvPr/>
        </p:nvSpPr>
        <p:spPr>
          <a:xfrm>
            <a:off x="11186809" y="1367178"/>
            <a:ext cx="196194" cy="196194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2700000" scaled="1"/>
            <a:tileRect/>
          </a:gradFill>
          <a:ln w="889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kern="0">
              <a:solidFill>
                <a:srgbClr val="EDEDED"/>
              </a:solidFill>
              <a:latin typeface="Tahoma"/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5D3E381D-D0C5-3682-45D5-9D0BD244FE30}"/>
              </a:ext>
            </a:extLst>
          </p:cNvPr>
          <p:cNvSpPr/>
          <p:nvPr/>
        </p:nvSpPr>
        <p:spPr>
          <a:xfrm>
            <a:off x="-3" y="1409767"/>
            <a:ext cx="3600000" cy="122400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5" name="Ellipse 76">
            <a:extLst>
              <a:ext uri="{FF2B5EF4-FFF2-40B4-BE49-F238E27FC236}">
                <a16:creationId xmlns:a16="http://schemas.microsoft.com/office/drawing/2014/main" id="{10278ABA-85AD-C94E-1A74-2FFF200EF01E}"/>
              </a:ext>
            </a:extLst>
          </p:cNvPr>
          <p:cNvSpPr/>
          <p:nvPr/>
        </p:nvSpPr>
        <p:spPr>
          <a:xfrm>
            <a:off x="3610095" y="1365904"/>
            <a:ext cx="196194" cy="196194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2700000" scaled="1"/>
            <a:tileRect/>
          </a:gradFill>
          <a:ln w="889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kern="0">
              <a:solidFill>
                <a:srgbClr val="EDEDED"/>
              </a:solidFill>
              <a:latin typeface="Tahoma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737266A-1A4D-BFBB-F0D6-487D40419595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solidFill>
                  <a:schemeClr val="bg2"/>
                </a:solidFill>
              </a:rPr>
              <a:t>MYA VISUAL STUDIO</a:t>
            </a:r>
          </a:p>
        </p:txBody>
      </p:sp>
    </p:spTree>
    <p:extLst>
      <p:ext uri="{BB962C8B-B14F-4D97-AF65-F5344CB8AC3E}">
        <p14:creationId xmlns:p14="http://schemas.microsoft.com/office/powerpoint/2010/main" val="963786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e 15">
            <a:extLst>
              <a:ext uri="{FF2B5EF4-FFF2-40B4-BE49-F238E27FC236}">
                <a16:creationId xmlns:a16="http://schemas.microsoft.com/office/drawing/2014/main" id="{53C150B3-CE60-4A32-6F5E-DEBF527018EB}"/>
              </a:ext>
            </a:extLst>
          </p:cNvPr>
          <p:cNvGrpSpPr>
            <a:grpSpLocks noChangeAspect="1"/>
          </p:cNvGrpSpPr>
          <p:nvPr/>
        </p:nvGrpSpPr>
        <p:grpSpPr>
          <a:xfrm rot="1728410">
            <a:off x="858424" y="2057673"/>
            <a:ext cx="1569417" cy="1569600"/>
            <a:chOff x="3927588" y="1957273"/>
            <a:chExt cx="4336317" cy="4336824"/>
          </a:xfrm>
        </p:grpSpPr>
        <p:sp>
          <p:nvSpPr>
            <p:cNvPr id="39" name="Forme libre : forme 16">
              <a:extLst>
                <a:ext uri="{FF2B5EF4-FFF2-40B4-BE49-F238E27FC236}">
                  <a16:creationId xmlns:a16="http://schemas.microsoft.com/office/drawing/2014/main" id="{C8285777-2062-3AC9-A504-F0D1146D0DC0}"/>
                </a:ext>
              </a:extLst>
            </p:cNvPr>
            <p:cNvSpPr/>
            <p:nvPr/>
          </p:nvSpPr>
          <p:spPr>
            <a:xfrm>
              <a:off x="3927588" y="4161825"/>
              <a:ext cx="3220887" cy="2132272"/>
            </a:xfrm>
            <a:custGeom>
              <a:avLst/>
              <a:gdLst>
                <a:gd name="connsiteX0" fmla="*/ 2533862 w 3220887"/>
                <a:gd name="connsiteY0" fmla="*/ 669895 h 2132272"/>
                <a:gd name="connsiteX1" fmla="*/ 2533892 w 3220887"/>
                <a:gd name="connsiteY1" fmla="*/ 669946 h 2132272"/>
                <a:gd name="connsiteX2" fmla="*/ 2449190 w 3220887"/>
                <a:gd name="connsiteY2" fmla="*/ 707807 h 2132272"/>
                <a:gd name="connsiteX3" fmla="*/ 2168123 w 3220887"/>
                <a:gd name="connsiteY3" fmla="*/ 758944 h 2132272"/>
                <a:gd name="connsiteX4" fmla="*/ 2167978 w 3220887"/>
                <a:gd name="connsiteY4" fmla="*/ 758944 h 2132272"/>
                <a:gd name="connsiteX5" fmla="*/ 2533862 w 3220887"/>
                <a:gd name="connsiteY5" fmla="*/ 669895 h 2132272"/>
                <a:gd name="connsiteX6" fmla="*/ 1373761 w 3220887"/>
                <a:gd name="connsiteY6" fmla="*/ 0 h 2132272"/>
                <a:gd name="connsiteX7" fmla="*/ 2167978 w 3220887"/>
                <a:gd name="connsiteY7" fmla="*/ 758944 h 2132272"/>
                <a:gd name="connsiteX8" fmla="*/ 1373761 w 3220887"/>
                <a:gd name="connsiteY8" fmla="*/ 0 h 2132272"/>
                <a:gd name="connsiteX9" fmla="*/ 0 w 3220887"/>
                <a:gd name="connsiteY9" fmla="*/ 0 h 2132272"/>
                <a:gd name="connsiteX10" fmla="*/ 293169 w 3220887"/>
                <a:gd name="connsiteY10" fmla="*/ 0 h 2132272"/>
                <a:gd name="connsiteX11" fmla="*/ 506975 w 3220887"/>
                <a:gd name="connsiteY11" fmla="*/ 180701 h 2132272"/>
                <a:gd name="connsiteX12" fmla="*/ 720780 w 3220887"/>
                <a:gd name="connsiteY12" fmla="*/ 0 h 2132272"/>
                <a:gd name="connsiteX13" fmla="*/ 997686 w 3220887"/>
                <a:gd name="connsiteY13" fmla="*/ 0 h 2132272"/>
                <a:gd name="connsiteX14" fmla="*/ 2168050 w 3220887"/>
                <a:gd name="connsiteY14" fmla="*/ 1134802 h 2132272"/>
                <a:gd name="connsiteX15" fmla="*/ 2593869 w 3220887"/>
                <a:gd name="connsiteY15" fmla="*/ 1054635 h 2132272"/>
                <a:gd name="connsiteX16" fmla="*/ 2721761 w 3220887"/>
                <a:gd name="connsiteY16" fmla="*/ 995349 h 2132272"/>
                <a:gd name="connsiteX17" fmla="*/ 2860280 w 3220887"/>
                <a:gd name="connsiteY17" fmla="*/ 1235272 h 2132272"/>
                <a:gd name="connsiteX18" fmla="*/ 2810696 w 3220887"/>
                <a:gd name="connsiteY18" fmla="*/ 1510733 h 2132272"/>
                <a:gd name="connsiteX19" fmla="*/ 2810696 w 3220887"/>
                <a:gd name="connsiteY19" fmla="*/ 1510805 h 2132272"/>
                <a:gd name="connsiteX20" fmla="*/ 3074085 w 3220887"/>
                <a:gd name="connsiteY20" fmla="*/ 1605565 h 2132272"/>
                <a:gd name="connsiteX21" fmla="*/ 3220887 w 3220887"/>
                <a:gd name="connsiteY21" fmla="*/ 1859775 h 2132272"/>
                <a:gd name="connsiteX22" fmla="*/ 2167978 w 3220887"/>
                <a:gd name="connsiteY22" fmla="*/ 2132272 h 2132272"/>
                <a:gd name="connsiteX23" fmla="*/ 0 w 3220887"/>
                <a:gd name="connsiteY23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20887" h="2132272">
                  <a:moveTo>
                    <a:pt x="2533862" y="669895"/>
                  </a:moveTo>
                  <a:lnTo>
                    <a:pt x="2533892" y="669946"/>
                  </a:lnTo>
                  <a:lnTo>
                    <a:pt x="2449190" y="707807"/>
                  </a:lnTo>
                  <a:cubicBezTo>
                    <a:pt x="2361802" y="740851"/>
                    <a:pt x="2267057" y="758944"/>
                    <a:pt x="2168123" y="758944"/>
                  </a:cubicBezTo>
                  <a:lnTo>
                    <a:pt x="2167978" y="758944"/>
                  </a:lnTo>
                  <a:cubicBezTo>
                    <a:pt x="2299890" y="758944"/>
                    <a:pt x="2424357" y="726779"/>
                    <a:pt x="2533862" y="669895"/>
                  </a:cubicBezTo>
                  <a:close/>
                  <a:moveTo>
                    <a:pt x="1373761" y="0"/>
                  </a:moveTo>
                  <a:cubicBezTo>
                    <a:pt x="1392627" y="422334"/>
                    <a:pt x="1740946" y="758944"/>
                    <a:pt x="2167978" y="758944"/>
                  </a:cubicBezTo>
                  <a:cubicBezTo>
                    <a:pt x="1740945" y="758944"/>
                    <a:pt x="1392626" y="422334"/>
                    <a:pt x="1373761" y="0"/>
                  </a:cubicBezTo>
                  <a:close/>
                  <a:moveTo>
                    <a:pt x="0" y="0"/>
                  </a:moveTo>
                  <a:lnTo>
                    <a:pt x="293169" y="0"/>
                  </a:lnTo>
                  <a:cubicBezTo>
                    <a:pt x="310372" y="102566"/>
                    <a:pt x="399494" y="180701"/>
                    <a:pt x="506975" y="180701"/>
                  </a:cubicBezTo>
                  <a:cubicBezTo>
                    <a:pt x="614456" y="180701"/>
                    <a:pt x="703577" y="102566"/>
                    <a:pt x="720780" y="0"/>
                  </a:cubicBezTo>
                  <a:lnTo>
                    <a:pt x="997686" y="0"/>
                  </a:lnTo>
                  <a:cubicBezTo>
                    <a:pt x="1016840" y="628984"/>
                    <a:pt x="1534440" y="1134802"/>
                    <a:pt x="2168050" y="1134802"/>
                  </a:cubicBezTo>
                  <a:cubicBezTo>
                    <a:pt x="2318213" y="1134802"/>
                    <a:pt x="2461830" y="1106383"/>
                    <a:pt x="2593869" y="1054635"/>
                  </a:cubicBezTo>
                  <a:lnTo>
                    <a:pt x="2721761" y="995349"/>
                  </a:lnTo>
                  <a:lnTo>
                    <a:pt x="2860280" y="1235272"/>
                  </a:lnTo>
                  <a:cubicBezTo>
                    <a:pt x="2780121" y="1301409"/>
                    <a:pt x="2756991" y="1417708"/>
                    <a:pt x="2810696" y="1510733"/>
                  </a:cubicBezTo>
                  <a:lnTo>
                    <a:pt x="2810696" y="1510805"/>
                  </a:lnTo>
                  <a:cubicBezTo>
                    <a:pt x="2864400" y="1603830"/>
                    <a:pt x="2976652" y="1641921"/>
                    <a:pt x="3074085" y="1605565"/>
                  </a:cubicBezTo>
                  <a:lnTo>
                    <a:pt x="3220887" y="1859775"/>
                  </a:lnTo>
                  <a:cubicBezTo>
                    <a:pt x="2909069" y="2033320"/>
                    <a:pt x="2550125" y="2132272"/>
                    <a:pt x="2167978" y="2132272"/>
                  </a:cubicBezTo>
                  <a:cubicBezTo>
                    <a:pt x="982435" y="2132272"/>
                    <a:pt x="19299" y="11809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004888"/>
                </a:gs>
                <a:gs pos="100000">
                  <a:srgbClr val="00F188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0" name="Forme libre : forme 17">
              <a:extLst>
                <a:ext uri="{FF2B5EF4-FFF2-40B4-BE49-F238E27FC236}">
                  <a16:creationId xmlns:a16="http://schemas.microsoft.com/office/drawing/2014/main" id="{E61BC8B9-5E0D-BA69-9ABB-23F859919313}"/>
                </a:ext>
              </a:extLst>
            </p:cNvPr>
            <p:cNvSpPr/>
            <p:nvPr/>
          </p:nvSpPr>
          <p:spPr>
            <a:xfrm>
              <a:off x="6523971" y="2265765"/>
              <a:ext cx="1739934" cy="3719550"/>
            </a:xfrm>
            <a:custGeom>
              <a:avLst/>
              <a:gdLst>
                <a:gd name="connsiteX0" fmla="*/ 366678 w 1739934"/>
                <a:gd name="connsiteY0" fmla="*/ 1859919 h 3719550"/>
                <a:gd name="connsiteX1" fmla="*/ 366678 w 1739934"/>
                <a:gd name="connsiteY1" fmla="*/ 1860064 h 3719550"/>
                <a:gd name="connsiteX2" fmla="*/ 366674 w 1739934"/>
                <a:gd name="connsiteY2" fmla="*/ 1859992 h 3719550"/>
                <a:gd name="connsiteX3" fmla="*/ 686953 w 1739934"/>
                <a:gd name="connsiteY3" fmla="*/ 0 h 3719550"/>
                <a:gd name="connsiteX4" fmla="*/ 1739934 w 1739934"/>
                <a:gd name="connsiteY4" fmla="*/ 1859775 h 3719550"/>
                <a:gd name="connsiteX5" fmla="*/ 687025 w 1739934"/>
                <a:gd name="connsiteY5" fmla="*/ 3719550 h 3719550"/>
                <a:gd name="connsiteX6" fmla="*/ 540224 w 1739934"/>
                <a:gd name="connsiteY6" fmla="*/ 3465339 h 3719550"/>
                <a:gd name="connsiteX7" fmla="*/ 589808 w 1739934"/>
                <a:gd name="connsiteY7" fmla="*/ 3189879 h 3719550"/>
                <a:gd name="connsiteX8" fmla="*/ 326418 w 1739934"/>
                <a:gd name="connsiteY8" fmla="*/ 3095119 h 3719550"/>
                <a:gd name="connsiteX9" fmla="*/ 0 w 1739934"/>
                <a:gd name="connsiteY9" fmla="*/ 2529742 h 3719550"/>
                <a:gd name="connsiteX10" fmla="*/ 366606 w 1739934"/>
                <a:gd name="connsiteY10" fmla="*/ 1859847 h 3719550"/>
                <a:gd name="connsiteX11" fmla="*/ 359896 w 1739934"/>
                <a:gd name="connsiteY11" fmla="*/ 1756069 h 3719550"/>
                <a:gd name="connsiteX12" fmla="*/ 340326 w 1739934"/>
                <a:gd name="connsiteY12" fmla="*/ 1656339 h 3719550"/>
                <a:gd name="connsiteX13" fmla="*/ 340398 w 1739934"/>
                <a:gd name="connsiteY13" fmla="*/ 1656554 h 3719550"/>
                <a:gd name="connsiteX14" fmla="*/ 359968 w 1739934"/>
                <a:gd name="connsiteY14" fmla="*/ 1756286 h 3719550"/>
                <a:gd name="connsiteX15" fmla="*/ 366674 w 1739934"/>
                <a:gd name="connsiteY15" fmla="*/ 1859992 h 3719550"/>
                <a:gd name="connsiteX16" fmla="*/ 359968 w 1739934"/>
                <a:gd name="connsiteY16" fmla="*/ 1963673 h 3719550"/>
                <a:gd name="connsiteX17" fmla="*/ 72 w 1739934"/>
                <a:gd name="connsiteY17" fmla="*/ 2529814 h 3719550"/>
                <a:gd name="connsiteX18" fmla="*/ 187929 w 1739934"/>
                <a:gd name="connsiteY18" fmla="*/ 2855148 h 3719550"/>
                <a:gd name="connsiteX19" fmla="*/ 742536 w 1739934"/>
                <a:gd name="connsiteY19" fmla="*/ 1859992 h 3719550"/>
                <a:gd name="connsiteX20" fmla="*/ 187929 w 1739934"/>
                <a:gd name="connsiteY20" fmla="*/ 864835 h 3719550"/>
                <a:gd name="connsiteX21" fmla="*/ 139 w 1739934"/>
                <a:gd name="connsiteY21" fmla="*/ 1190054 h 3719550"/>
                <a:gd name="connsiteX22" fmla="*/ 0 w 1739934"/>
                <a:gd name="connsiteY22" fmla="*/ 1189952 h 3719550"/>
                <a:gd name="connsiteX23" fmla="*/ 326418 w 1739934"/>
                <a:gd name="connsiteY23" fmla="*/ 624575 h 3719550"/>
                <a:gd name="connsiteX24" fmla="*/ 589808 w 1739934"/>
                <a:gd name="connsiteY24" fmla="*/ 529815 h 3719550"/>
                <a:gd name="connsiteX25" fmla="*/ 540224 w 1739934"/>
                <a:gd name="connsiteY25" fmla="*/ 254355 h 3719550"/>
                <a:gd name="connsiteX26" fmla="*/ 687025 w 1739934"/>
                <a:gd name="connsiteY26" fmla="*/ 145 h 371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9934" h="3719550">
                  <a:moveTo>
                    <a:pt x="366678" y="1859919"/>
                  </a:moveTo>
                  <a:lnTo>
                    <a:pt x="366678" y="1860064"/>
                  </a:lnTo>
                  <a:lnTo>
                    <a:pt x="366674" y="1859992"/>
                  </a:lnTo>
                  <a:close/>
                  <a:moveTo>
                    <a:pt x="686953" y="0"/>
                  </a:moveTo>
                  <a:cubicBezTo>
                    <a:pt x="1317817" y="379183"/>
                    <a:pt x="1739934" y="1070111"/>
                    <a:pt x="1739934" y="1859775"/>
                  </a:cubicBezTo>
                  <a:cubicBezTo>
                    <a:pt x="1739934" y="2649438"/>
                    <a:pt x="1317888" y="3340367"/>
                    <a:pt x="687025" y="3719550"/>
                  </a:cubicBezTo>
                  <a:lnTo>
                    <a:pt x="540224" y="3465339"/>
                  </a:lnTo>
                  <a:cubicBezTo>
                    <a:pt x="620383" y="3399203"/>
                    <a:pt x="643512" y="3282904"/>
                    <a:pt x="589808" y="3189879"/>
                  </a:cubicBezTo>
                  <a:cubicBezTo>
                    <a:pt x="536104" y="3096854"/>
                    <a:pt x="423852" y="3058762"/>
                    <a:pt x="326418" y="3095119"/>
                  </a:cubicBezTo>
                  <a:lnTo>
                    <a:pt x="0" y="2529742"/>
                  </a:lnTo>
                  <a:cubicBezTo>
                    <a:pt x="220455" y="2388361"/>
                    <a:pt x="366606" y="2141235"/>
                    <a:pt x="366606" y="1859847"/>
                  </a:cubicBezTo>
                  <a:cubicBezTo>
                    <a:pt x="366606" y="1824674"/>
                    <a:pt x="364323" y="1790034"/>
                    <a:pt x="359896" y="1756069"/>
                  </a:cubicBezTo>
                  <a:lnTo>
                    <a:pt x="340326" y="1656339"/>
                  </a:lnTo>
                  <a:lnTo>
                    <a:pt x="340398" y="1656554"/>
                  </a:lnTo>
                  <a:cubicBezTo>
                    <a:pt x="348971" y="1689030"/>
                    <a:pt x="355541" y="1722321"/>
                    <a:pt x="359968" y="1756286"/>
                  </a:cubicBezTo>
                  <a:lnTo>
                    <a:pt x="366674" y="1859992"/>
                  </a:lnTo>
                  <a:lnTo>
                    <a:pt x="359968" y="1963673"/>
                  </a:lnTo>
                  <a:cubicBezTo>
                    <a:pt x="328980" y="2201382"/>
                    <a:pt x="192970" y="2406107"/>
                    <a:pt x="72" y="2529814"/>
                  </a:cubicBezTo>
                  <a:lnTo>
                    <a:pt x="187929" y="2855148"/>
                  </a:lnTo>
                  <a:cubicBezTo>
                    <a:pt x="520563" y="2648354"/>
                    <a:pt x="742536" y="2279652"/>
                    <a:pt x="742536" y="1859992"/>
                  </a:cubicBezTo>
                  <a:cubicBezTo>
                    <a:pt x="742536" y="1440332"/>
                    <a:pt x="520563" y="1071557"/>
                    <a:pt x="187929" y="864835"/>
                  </a:cubicBezTo>
                  <a:lnTo>
                    <a:pt x="139" y="1190054"/>
                  </a:lnTo>
                  <a:lnTo>
                    <a:pt x="0" y="1189952"/>
                  </a:lnTo>
                  <a:lnTo>
                    <a:pt x="326418" y="624575"/>
                  </a:lnTo>
                  <a:cubicBezTo>
                    <a:pt x="423852" y="661004"/>
                    <a:pt x="536104" y="622840"/>
                    <a:pt x="589808" y="529815"/>
                  </a:cubicBezTo>
                  <a:cubicBezTo>
                    <a:pt x="643512" y="436790"/>
                    <a:pt x="620455" y="320564"/>
                    <a:pt x="540224" y="254355"/>
                  </a:cubicBezTo>
                  <a:lnTo>
                    <a:pt x="687025" y="145"/>
                  </a:lnTo>
                  <a:close/>
                </a:path>
              </a:pathLst>
            </a:cu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1" name="Forme libre : forme 18">
              <a:extLst>
                <a:ext uri="{FF2B5EF4-FFF2-40B4-BE49-F238E27FC236}">
                  <a16:creationId xmlns:a16="http://schemas.microsoft.com/office/drawing/2014/main" id="{01C7C139-00D9-BA40-5EA5-E5AD8AD84E34}"/>
                </a:ext>
              </a:extLst>
            </p:cNvPr>
            <p:cNvSpPr/>
            <p:nvPr/>
          </p:nvSpPr>
          <p:spPr>
            <a:xfrm>
              <a:off x="3927588" y="1957273"/>
              <a:ext cx="3220887" cy="2132272"/>
            </a:xfrm>
            <a:custGeom>
              <a:avLst/>
              <a:gdLst>
                <a:gd name="connsiteX0" fmla="*/ 2167978 w 3220887"/>
                <a:gd name="connsiteY0" fmla="*/ 0 h 2132272"/>
                <a:gd name="connsiteX1" fmla="*/ 3220887 w 3220887"/>
                <a:gd name="connsiteY1" fmla="*/ 272569 h 2132272"/>
                <a:gd name="connsiteX2" fmla="*/ 3074085 w 3220887"/>
                <a:gd name="connsiteY2" fmla="*/ 526780 h 2132272"/>
                <a:gd name="connsiteX3" fmla="*/ 2810696 w 3220887"/>
                <a:gd name="connsiteY3" fmla="*/ 621539 h 2132272"/>
                <a:gd name="connsiteX4" fmla="*/ 2860280 w 3220887"/>
                <a:gd name="connsiteY4" fmla="*/ 897000 h 2132272"/>
                <a:gd name="connsiteX5" fmla="*/ 2533862 w 3220887"/>
                <a:gd name="connsiteY5" fmla="*/ 1462377 h 2132272"/>
                <a:gd name="connsiteX6" fmla="*/ 2533861 w 3220887"/>
                <a:gd name="connsiteY6" fmla="*/ 1462377 h 2132272"/>
                <a:gd name="connsiteX7" fmla="*/ 2721718 w 3220887"/>
                <a:gd name="connsiteY7" fmla="*/ 1136970 h 2132272"/>
                <a:gd name="connsiteX8" fmla="*/ 2167905 w 3220887"/>
                <a:gd name="connsiteY8" fmla="*/ 997469 h 2132272"/>
                <a:gd name="connsiteX9" fmla="*/ 997541 w 3220887"/>
                <a:gd name="connsiteY9" fmla="*/ 2132271 h 2132272"/>
                <a:gd name="connsiteX10" fmla="*/ 1373616 w 3220887"/>
                <a:gd name="connsiteY10" fmla="*/ 2132271 h 2132272"/>
                <a:gd name="connsiteX11" fmla="*/ 2167833 w 3220887"/>
                <a:gd name="connsiteY11" fmla="*/ 1373327 h 2132272"/>
                <a:gd name="connsiteX12" fmla="*/ 2167978 w 3220887"/>
                <a:gd name="connsiteY12" fmla="*/ 1373327 h 2132272"/>
                <a:gd name="connsiteX13" fmla="*/ 2359322 w 3220887"/>
                <a:gd name="connsiteY13" fmla="*/ 1396520 h 2132272"/>
                <a:gd name="connsiteX14" fmla="*/ 2414556 w 3220887"/>
                <a:gd name="connsiteY14" fmla="*/ 1413723 h 2132272"/>
                <a:gd name="connsiteX15" fmla="*/ 2359323 w 3220887"/>
                <a:gd name="connsiteY15" fmla="*/ 1396521 h 2132272"/>
                <a:gd name="connsiteX16" fmla="*/ 2167978 w 3220887"/>
                <a:gd name="connsiteY16" fmla="*/ 1373328 h 2132272"/>
                <a:gd name="connsiteX17" fmla="*/ 1373761 w 3220887"/>
                <a:gd name="connsiteY17" fmla="*/ 2132272 h 2132272"/>
                <a:gd name="connsiteX18" fmla="*/ 720780 w 3220887"/>
                <a:gd name="connsiteY18" fmla="*/ 2132272 h 2132272"/>
                <a:gd name="connsiteX19" fmla="*/ 506975 w 3220887"/>
                <a:gd name="connsiteY19" fmla="*/ 1951571 h 2132272"/>
                <a:gd name="connsiteX20" fmla="*/ 293169 w 3220887"/>
                <a:gd name="connsiteY20" fmla="*/ 2132272 h 2132272"/>
                <a:gd name="connsiteX21" fmla="*/ 0 w 3220887"/>
                <a:gd name="connsiteY21" fmla="*/ 2132272 h 2132272"/>
                <a:gd name="connsiteX22" fmla="*/ 2167978 w 3220887"/>
                <a:gd name="connsiteY22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20887" h="2132272">
                  <a:moveTo>
                    <a:pt x="2167978" y="0"/>
                  </a:moveTo>
                  <a:cubicBezTo>
                    <a:pt x="2550053" y="0"/>
                    <a:pt x="2909069" y="98952"/>
                    <a:pt x="3220887" y="272569"/>
                  </a:cubicBezTo>
                  <a:lnTo>
                    <a:pt x="3074085" y="526780"/>
                  </a:lnTo>
                  <a:cubicBezTo>
                    <a:pt x="2976652" y="490350"/>
                    <a:pt x="2864400" y="528514"/>
                    <a:pt x="2810696" y="621539"/>
                  </a:cubicBezTo>
                  <a:cubicBezTo>
                    <a:pt x="2756991" y="714564"/>
                    <a:pt x="2780049" y="830791"/>
                    <a:pt x="2860280" y="897000"/>
                  </a:cubicBezTo>
                  <a:lnTo>
                    <a:pt x="2533862" y="1462377"/>
                  </a:lnTo>
                  <a:lnTo>
                    <a:pt x="2533861" y="1462377"/>
                  </a:lnTo>
                  <a:lnTo>
                    <a:pt x="2721718" y="1136970"/>
                  </a:lnTo>
                  <a:cubicBezTo>
                    <a:pt x="2556702" y="1048065"/>
                    <a:pt x="2368122" y="997469"/>
                    <a:pt x="2167905" y="997469"/>
                  </a:cubicBezTo>
                  <a:cubicBezTo>
                    <a:pt x="1534368" y="997469"/>
                    <a:pt x="1016768" y="1503287"/>
                    <a:pt x="997541" y="2132271"/>
                  </a:cubicBezTo>
                  <a:lnTo>
                    <a:pt x="1373616" y="2132271"/>
                  </a:lnTo>
                  <a:cubicBezTo>
                    <a:pt x="1392481" y="1709937"/>
                    <a:pt x="1740873" y="1373327"/>
                    <a:pt x="2167833" y="1373327"/>
                  </a:cubicBezTo>
                  <a:lnTo>
                    <a:pt x="2167978" y="1373327"/>
                  </a:lnTo>
                  <a:cubicBezTo>
                    <a:pt x="2233934" y="1373327"/>
                    <a:pt x="2298028" y="1381368"/>
                    <a:pt x="2359322" y="1396520"/>
                  </a:cubicBezTo>
                  <a:lnTo>
                    <a:pt x="2414556" y="1413723"/>
                  </a:lnTo>
                  <a:lnTo>
                    <a:pt x="2359323" y="1396521"/>
                  </a:lnTo>
                  <a:cubicBezTo>
                    <a:pt x="2298029" y="1381369"/>
                    <a:pt x="2233934" y="1373328"/>
                    <a:pt x="2167978" y="1373328"/>
                  </a:cubicBezTo>
                  <a:cubicBezTo>
                    <a:pt x="1741018" y="1373328"/>
                    <a:pt x="1392627" y="1709938"/>
                    <a:pt x="1373761" y="2132272"/>
                  </a:cubicBezTo>
                  <a:lnTo>
                    <a:pt x="720780" y="2132272"/>
                  </a:lnTo>
                  <a:cubicBezTo>
                    <a:pt x="703577" y="2029706"/>
                    <a:pt x="614383" y="1951571"/>
                    <a:pt x="506975" y="1951571"/>
                  </a:cubicBezTo>
                  <a:cubicBezTo>
                    <a:pt x="399494" y="1951571"/>
                    <a:pt x="310372" y="2029706"/>
                    <a:pt x="293169" y="2132272"/>
                  </a:cubicBezTo>
                  <a:lnTo>
                    <a:pt x="0" y="2132272"/>
                  </a:lnTo>
                  <a:cubicBezTo>
                    <a:pt x="19299" y="951355"/>
                    <a:pt x="982435" y="0"/>
                    <a:pt x="216797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8900000" scaled="1"/>
              <a:tileRect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2" name="Forme libre : forme 19">
              <a:extLst>
                <a:ext uri="{FF2B5EF4-FFF2-40B4-BE49-F238E27FC236}">
                  <a16:creationId xmlns:a16="http://schemas.microsoft.com/office/drawing/2014/main" id="{7B0A95B4-5F56-258D-EEF3-15BD944FAB90}"/>
                </a:ext>
              </a:extLst>
            </p:cNvPr>
            <p:cNvSpPr/>
            <p:nvPr/>
          </p:nvSpPr>
          <p:spPr>
            <a:xfrm>
              <a:off x="6827282" y="2565993"/>
              <a:ext cx="171644" cy="202772"/>
            </a:xfrm>
            <a:custGeom>
              <a:avLst/>
              <a:gdLst>
                <a:gd name="connsiteX0" fmla="*/ 18048 w 171644"/>
                <a:gd name="connsiteY0" fmla="*/ 202628 h 202772"/>
                <a:gd name="connsiteX1" fmla="*/ 629 w 171644"/>
                <a:gd name="connsiteY1" fmla="*/ 189256 h 202772"/>
                <a:gd name="connsiteX2" fmla="*/ 13422 w 171644"/>
                <a:gd name="connsiteY2" fmla="*/ 167138 h 202772"/>
                <a:gd name="connsiteX3" fmla="*/ 127336 w 171644"/>
                <a:gd name="connsiteY3" fmla="*/ 136636 h 202772"/>
                <a:gd name="connsiteX4" fmla="*/ 96834 w 171644"/>
                <a:gd name="connsiteY4" fmla="*/ 22722 h 202772"/>
                <a:gd name="connsiteX5" fmla="*/ 109627 w 171644"/>
                <a:gd name="connsiteY5" fmla="*/ 604 h 202772"/>
                <a:gd name="connsiteX6" fmla="*/ 131745 w 171644"/>
                <a:gd name="connsiteY6" fmla="*/ 13398 h 202772"/>
                <a:gd name="connsiteX7" fmla="*/ 171644 w 171644"/>
                <a:gd name="connsiteY7" fmla="*/ 162223 h 202772"/>
                <a:gd name="connsiteX8" fmla="*/ 22819 w 171644"/>
                <a:gd name="connsiteY8" fmla="*/ 202122 h 202772"/>
                <a:gd name="connsiteX9" fmla="*/ 18120 w 171644"/>
                <a:gd name="connsiteY9" fmla="*/ 202772 h 20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44" h="202772">
                  <a:moveTo>
                    <a:pt x="18048" y="202628"/>
                  </a:moveTo>
                  <a:cubicBezTo>
                    <a:pt x="10097" y="202628"/>
                    <a:pt x="2797" y="197279"/>
                    <a:pt x="629" y="189256"/>
                  </a:cubicBezTo>
                  <a:cubicBezTo>
                    <a:pt x="-1973" y="179643"/>
                    <a:pt x="3737" y="169740"/>
                    <a:pt x="13422" y="167138"/>
                  </a:cubicBezTo>
                  <a:lnTo>
                    <a:pt x="127336" y="136636"/>
                  </a:lnTo>
                  <a:lnTo>
                    <a:pt x="96834" y="22722"/>
                  </a:lnTo>
                  <a:cubicBezTo>
                    <a:pt x="94232" y="13108"/>
                    <a:pt x="99942" y="3206"/>
                    <a:pt x="109627" y="604"/>
                  </a:cubicBezTo>
                  <a:cubicBezTo>
                    <a:pt x="119241" y="-1926"/>
                    <a:pt x="129143" y="3712"/>
                    <a:pt x="131745" y="13398"/>
                  </a:cubicBezTo>
                  <a:lnTo>
                    <a:pt x="171644" y="162223"/>
                  </a:lnTo>
                  <a:lnTo>
                    <a:pt x="22819" y="202122"/>
                  </a:lnTo>
                  <a:cubicBezTo>
                    <a:pt x="21228" y="202555"/>
                    <a:pt x="19711" y="202772"/>
                    <a:pt x="18120" y="2027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43" name="Forme libre : forme 20">
              <a:extLst>
                <a:ext uri="{FF2B5EF4-FFF2-40B4-BE49-F238E27FC236}">
                  <a16:creationId xmlns:a16="http://schemas.microsoft.com/office/drawing/2014/main" id="{22DF2736-59CF-F198-E2DF-2340C97F8511}"/>
                </a:ext>
              </a:extLst>
            </p:cNvPr>
            <p:cNvSpPr/>
            <p:nvPr/>
          </p:nvSpPr>
          <p:spPr>
            <a:xfrm>
              <a:off x="4320178" y="4038515"/>
              <a:ext cx="228478" cy="139826"/>
            </a:xfrm>
            <a:custGeom>
              <a:avLst/>
              <a:gdLst>
                <a:gd name="connsiteX0" fmla="*/ 210517 w 228478"/>
                <a:gd name="connsiteY0" fmla="*/ 139790 h 139826"/>
                <a:gd name="connsiteX1" fmla="*/ 197723 w 228478"/>
                <a:gd name="connsiteY1" fmla="*/ 134514 h 139826"/>
                <a:gd name="connsiteX2" fmla="*/ 114311 w 228478"/>
                <a:gd name="connsiteY2" fmla="*/ 51102 h 139826"/>
                <a:gd name="connsiteX3" fmla="*/ 30900 w 228478"/>
                <a:gd name="connsiteY3" fmla="*/ 134514 h 139826"/>
                <a:gd name="connsiteX4" fmla="*/ 5313 w 228478"/>
                <a:gd name="connsiteY4" fmla="*/ 134514 h 139826"/>
                <a:gd name="connsiteX5" fmla="*/ 5313 w 228478"/>
                <a:gd name="connsiteY5" fmla="*/ 108927 h 139826"/>
                <a:gd name="connsiteX6" fmla="*/ 114239 w 228478"/>
                <a:gd name="connsiteY6" fmla="*/ 0 h 139826"/>
                <a:gd name="connsiteX7" fmla="*/ 223166 w 228478"/>
                <a:gd name="connsiteY7" fmla="*/ 108927 h 139826"/>
                <a:gd name="connsiteX8" fmla="*/ 223166 w 228478"/>
                <a:gd name="connsiteY8" fmla="*/ 134514 h 139826"/>
                <a:gd name="connsiteX9" fmla="*/ 210372 w 228478"/>
                <a:gd name="connsiteY9" fmla="*/ 139790 h 13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478" h="139826">
                  <a:moveTo>
                    <a:pt x="210517" y="139790"/>
                  </a:moveTo>
                  <a:cubicBezTo>
                    <a:pt x="205891" y="139790"/>
                    <a:pt x="201265" y="138056"/>
                    <a:pt x="197723" y="134514"/>
                  </a:cubicBezTo>
                  <a:lnTo>
                    <a:pt x="114311" y="51102"/>
                  </a:lnTo>
                  <a:lnTo>
                    <a:pt x="30900" y="134514"/>
                  </a:lnTo>
                  <a:cubicBezTo>
                    <a:pt x="23816" y="141597"/>
                    <a:pt x="12396" y="141597"/>
                    <a:pt x="5313" y="134514"/>
                  </a:cubicBezTo>
                  <a:cubicBezTo>
                    <a:pt x="-1771" y="127430"/>
                    <a:pt x="-1771" y="116010"/>
                    <a:pt x="5313" y="108927"/>
                  </a:cubicBezTo>
                  <a:lnTo>
                    <a:pt x="114239" y="0"/>
                  </a:lnTo>
                  <a:lnTo>
                    <a:pt x="223166" y="108927"/>
                  </a:lnTo>
                  <a:cubicBezTo>
                    <a:pt x="230249" y="116010"/>
                    <a:pt x="230249" y="127430"/>
                    <a:pt x="223166" y="134514"/>
                  </a:cubicBezTo>
                  <a:cubicBezTo>
                    <a:pt x="219624" y="138056"/>
                    <a:pt x="214998" y="139790"/>
                    <a:pt x="210372" y="13979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8D88"/>
                </a:gs>
                <a:gs pos="100000">
                  <a:srgbClr val="00DC88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4" name="Forme libre : forme 21">
              <a:extLst>
                <a:ext uri="{FF2B5EF4-FFF2-40B4-BE49-F238E27FC236}">
                  <a16:creationId xmlns:a16="http://schemas.microsoft.com/office/drawing/2014/main" id="{B6B832F9-1816-7C0A-BA9E-2E04C9F18C3A}"/>
                </a:ext>
              </a:extLst>
            </p:cNvPr>
            <p:cNvSpPr/>
            <p:nvPr/>
          </p:nvSpPr>
          <p:spPr>
            <a:xfrm>
              <a:off x="6853209" y="5442758"/>
              <a:ext cx="171614" cy="202767"/>
            </a:xfrm>
            <a:custGeom>
              <a:avLst/>
              <a:gdLst>
                <a:gd name="connsiteX0" fmla="*/ 153524 w 171614"/>
                <a:gd name="connsiteY0" fmla="*/ 202767 h 202767"/>
                <a:gd name="connsiteX1" fmla="*/ 148825 w 171614"/>
                <a:gd name="connsiteY1" fmla="*/ 202117 h 202767"/>
                <a:gd name="connsiteX2" fmla="*/ 0 w 171614"/>
                <a:gd name="connsiteY2" fmla="*/ 162218 h 202767"/>
                <a:gd name="connsiteX3" fmla="*/ 39899 w 171614"/>
                <a:gd name="connsiteY3" fmla="*/ 13393 h 202767"/>
                <a:gd name="connsiteX4" fmla="*/ 62016 w 171614"/>
                <a:gd name="connsiteY4" fmla="*/ 599 h 202767"/>
                <a:gd name="connsiteX5" fmla="*/ 74810 w 171614"/>
                <a:gd name="connsiteY5" fmla="*/ 22717 h 202767"/>
                <a:gd name="connsiteX6" fmla="*/ 44308 w 171614"/>
                <a:gd name="connsiteY6" fmla="*/ 136631 h 202767"/>
                <a:gd name="connsiteX7" fmla="*/ 158222 w 171614"/>
                <a:gd name="connsiteY7" fmla="*/ 167133 h 202767"/>
                <a:gd name="connsiteX8" fmla="*/ 171015 w 171614"/>
                <a:gd name="connsiteY8" fmla="*/ 189251 h 202767"/>
                <a:gd name="connsiteX9" fmla="*/ 153596 w 171614"/>
                <a:gd name="connsiteY9" fmla="*/ 20262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14" h="202767">
                  <a:moveTo>
                    <a:pt x="153524" y="202767"/>
                  </a:moveTo>
                  <a:cubicBezTo>
                    <a:pt x="152006" y="202767"/>
                    <a:pt x="150416" y="202551"/>
                    <a:pt x="148825" y="202117"/>
                  </a:cubicBezTo>
                  <a:lnTo>
                    <a:pt x="0" y="162218"/>
                  </a:lnTo>
                  <a:lnTo>
                    <a:pt x="39899" y="13393"/>
                  </a:lnTo>
                  <a:cubicBezTo>
                    <a:pt x="42501" y="3780"/>
                    <a:pt x="52403" y="-1930"/>
                    <a:pt x="62016" y="599"/>
                  </a:cubicBezTo>
                  <a:cubicBezTo>
                    <a:pt x="71630" y="3201"/>
                    <a:pt x="77340" y="13104"/>
                    <a:pt x="74810" y="22717"/>
                  </a:cubicBezTo>
                  <a:lnTo>
                    <a:pt x="44308" y="136631"/>
                  </a:lnTo>
                  <a:lnTo>
                    <a:pt x="158222" y="167133"/>
                  </a:lnTo>
                  <a:cubicBezTo>
                    <a:pt x="167835" y="169736"/>
                    <a:pt x="173545" y="179638"/>
                    <a:pt x="171015" y="189251"/>
                  </a:cubicBezTo>
                  <a:cubicBezTo>
                    <a:pt x="168847" y="197346"/>
                    <a:pt x="161547" y="202623"/>
                    <a:pt x="153596" y="20262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F29B6"/>
                </a:gs>
                <a:gs pos="100000">
                  <a:srgbClr val="4C60C9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33" name="Ellipse 90">
            <a:extLst>
              <a:ext uri="{FF2B5EF4-FFF2-40B4-BE49-F238E27FC236}">
                <a16:creationId xmlns:a16="http://schemas.microsoft.com/office/drawing/2014/main" id="{FEB0BA68-749C-9EE4-6B5E-3A76C97DB275}"/>
              </a:ext>
            </a:extLst>
          </p:cNvPr>
          <p:cNvSpPr>
            <a:spLocks noChangeAspect="1"/>
          </p:cNvSpPr>
          <p:nvPr/>
        </p:nvSpPr>
        <p:spPr>
          <a:xfrm>
            <a:off x="6721191" y="2060562"/>
            <a:ext cx="1569600" cy="1569600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30" name="Ellipse 90">
            <a:extLst>
              <a:ext uri="{FF2B5EF4-FFF2-40B4-BE49-F238E27FC236}">
                <a16:creationId xmlns:a16="http://schemas.microsoft.com/office/drawing/2014/main" id="{708D1F45-281A-3173-35F6-E7DD96253BEA}"/>
              </a:ext>
            </a:extLst>
          </p:cNvPr>
          <p:cNvSpPr>
            <a:spLocks noChangeAspect="1"/>
          </p:cNvSpPr>
          <p:nvPr/>
        </p:nvSpPr>
        <p:spPr>
          <a:xfrm>
            <a:off x="9784931" y="2060562"/>
            <a:ext cx="1569600" cy="1569600"/>
          </a:xfrm>
          <a:prstGeom prst="ellipse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8900000" scaled="1"/>
          </a:gradFill>
          <a:ln w="3175">
            <a:noFill/>
          </a:ln>
          <a:effectLst>
            <a:outerShdw blurRad="2540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155B7C-EBA8-493C-2407-65D31032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4E94B3-464A-8D5B-7AE8-89DFEE58989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Fases y tareas realizadas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5DD275-0D29-EA83-B925-6AD3037333E4}"/>
              </a:ext>
            </a:extLst>
          </p:cNvPr>
          <p:cNvSpPr txBox="1"/>
          <p:nvPr/>
        </p:nvSpPr>
        <p:spPr>
          <a:xfrm>
            <a:off x="384077" y="3874938"/>
            <a:ext cx="3129280" cy="31547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  <a:tabLst>
                <a:tab pos="449263" algn="l"/>
              </a:tabLst>
              <a:defRPr/>
            </a:pPr>
            <a:r>
              <a:rPr lang="it-IT" sz="1200" b="1" kern="0" dirty="0">
                <a:gradFill flip="none" rotWithShape="1">
                  <a:gsLst>
                    <a:gs pos="0">
                      <a:srgbClr val="561D82"/>
                    </a:gs>
                    <a:gs pos="100000">
                      <a:srgbClr val="E91D82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                       Fase 1</a:t>
            </a:r>
            <a:endParaRPr lang="it-IT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Extracción de Datos de la </a:t>
            </a:r>
            <a:r>
              <a:rPr lang="es-ES" sz="1200" b="1" kern="0" dirty="0">
                <a:solidFill>
                  <a:srgbClr val="000000"/>
                </a:solidFill>
                <a:latin typeface="Tahoma" panose="020B0604030504040204" pitchFamily="34" charset="0"/>
              </a:rPr>
              <a:t>API CinemaExtract 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Extraer películas en rangos de 15 años desde 1900 hasta 2024, de distintos géneros "Drama", "Comedy", "Action", "Fantasy", "Horror", "Mystery", "Romance" y "Thriller".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Datos de las películas: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 - Tipo (corto /película)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Char char="-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Nombre de la película corto. 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Char char="-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Año de estreno  </a:t>
            </a:r>
          </a:p>
          <a:p>
            <a:pPr marL="171450" lvl="0" indent="-171450">
              <a:spcAft>
                <a:spcPts val="300"/>
              </a:spcAft>
              <a:buFontTx/>
              <a:buChar char="-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Id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12B27C8-74E5-3D3D-0B5E-DF1213B2D644}"/>
              </a:ext>
            </a:extLst>
          </p:cNvPr>
          <p:cNvSpPr txBox="1"/>
          <p:nvPr/>
        </p:nvSpPr>
        <p:spPr>
          <a:xfrm>
            <a:off x="3513357" y="3875381"/>
            <a:ext cx="2387622" cy="210826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Fase 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Extracción de detalles de Películas con </a:t>
            </a: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Selenium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  para navegar a sitios web de reseñas de películas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como 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IMDB, y extraer detalles: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Puntuación de IMDB.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Dirección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Guionistas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Argumento.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Nombre de la película.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Id de la película.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C4A9426-5E02-F678-75D5-9024FEA639B7}"/>
              </a:ext>
            </a:extLst>
          </p:cNvPr>
          <p:cNvSpPr/>
          <p:nvPr/>
        </p:nvSpPr>
        <p:spPr>
          <a:xfrm>
            <a:off x="6817295" y="2156666"/>
            <a:ext cx="1377392" cy="137739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21A2E77-9FE6-ACE6-91B7-A1AFF72B763C}"/>
              </a:ext>
            </a:extLst>
          </p:cNvPr>
          <p:cNvSpPr/>
          <p:nvPr/>
        </p:nvSpPr>
        <p:spPr>
          <a:xfrm>
            <a:off x="9881035" y="2156666"/>
            <a:ext cx="1377392" cy="137739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DDF06C5-7D0D-E837-2A94-E3E5F6FC26E3}"/>
              </a:ext>
            </a:extLst>
          </p:cNvPr>
          <p:cNvSpPr/>
          <p:nvPr/>
        </p:nvSpPr>
        <p:spPr>
          <a:xfrm>
            <a:off x="951822" y="2154368"/>
            <a:ext cx="1377392" cy="137739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24" name="Groupe 89">
            <a:extLst>
              <a:ext uri="{FF2B5EF4-FFF2-40B4-BE49-F238E27FC236}">
                <a16:creationId xmlns:a16="http://schemas.microsoft.com/office/drawing/2014/main" id="{AC740766-68F9-D2A2-4762-49425E111872}"/>
              </a:ext>
            </a:extLst>
          </p:cNvPr>
          <p:cNvGrpSpPr>
            <a:grpSpLocks noChangeAspect="1"/>
          </p:cNvGrpSpPr>
          <p:nvPr/>
        </p:nvGrpSpPr>
        <p:grpSpPr>
          <a:xfrm>
            <a:off x="3825601" y="2062123"/>
            <a:ext cx="1570077" cy="1570077"/>
            <a:chOff x="1215493" y="2378096"/>
            <a:chExt cx="1622772" cy="1622772"/>
          </a:xfrm>
        </p:grpSpPr>
        <p:sp>
          <p:nvSpPr>
            <p:cNvPr id="25" name="Ellipse 90">
              <a:extLst>
                <a:ext uri="{FF2B5EF4-FFF2-40B4-BE49-F238E27FC236}">
                  <a16:creationId xmlns:a16="http://schemas.microsoft.com/office/drawing/2014/main" id="{5659389B-66BD-0941-B59E-FD9DD6EE4624}"/>
                </a:ext>
              </a:extLst>
            </p:cNvPr>
            <p:cNvSpPr/>
            <p:nvPr/>
          </p:nvSpPr>
          <p:spPr>
            <a:xfrm>
              <a:off x="1215493" y="2378096"/>
              <a:ext cx="1622772" cy="1622772"/>
            </a:xfrm>
            <a:prstGeom prst="ellipse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6" name="Ellipse 91">
              <a:extLst>
                <a:ext uri="{FF2B5EF4-FFF2-40B4-BE49-F238E27FC236}">
                  <a16:creationId xmlns:a16="http://schemas.microsoft.com/office/drawing/2014/main" id="{432A05CD-4EA1-7504-4DC8-71AEA95BAE2B}"/>
                </a:ext>
              </a:extLst>
            </p:cNvPr>
            <p:cNvSpPr/>
            <p:nvPr/>
          </p:nvSpPr>
          <p:spPr>
            <a:xfrm>
              <a:off x="1320800" y="2473437"/>
              <a:ext cx="1422400" cy="1422400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</a:ln>
            <a:effectLst>
              <a:outerShdw blurRad="254000" algn="ctr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pic>
        <p:nvPicPr>
          <p:cNvPr id="27" name="Picture 2" descr="Foto de perfil de Ana Boyero">
            <a:extLst>
              <a:ext uri="{FF2B5EF4-FFF2-40B4-BE49-F238E27FC236}">
                <a16:creationId xmlns:a16="http://schemas.microsoft.com/office/drawing/2014/main" id="{057A7B25-6BFA-B31B-8A64-55239770136E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r="3129" b="-1"/>
          <a:stretch/>
        </p:blipFill>
        <p:spPr bwMode="auto">
          <a:xfrm>
            <a:off x="6901070" y="2224570"/>
            <a:ext cx="1224000" cy="125648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object 6">
            <a:extLst>
              <a:ext uri="{FF2B5EF4-FFF2-40B4-BE49-F238E27FC236}">
                <a16:creationId xmlns:a16="http://schemas.microsoft.com/office/drawing/2014/main" id="{54FA909F-283C-2ABF-9FB0-E86D1E56858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56509" y="2224570"/>
            <a:ext cx="1226443" cy="1224000"/>
          </a:xfrm>
          <a:prstGeom prst="rect">
            <a:avLst/>
          </a:prstGeom>
        </p:spPr>
      </p:pic>
      <p:pic>
        <p:nvPicPr>
          <p:cNvPr id="35" name="object 14">
            <a:extLst>
              <a:ext uri="{FF2B5EF4-FFF2-40B4-BE49-F238E27FC236}">
                <a16:creationId xmlns:a16="http://schemas.microsoft.com/office/drawing/2014/main" id="{6FD5DF6E-0455-856D-88D5-6AB1EC96743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17674" y="2233720"/>
            <a:ext cx="1185929" cy="1224000"/>
          </a:xfrm>
          <a:prstGeom prst="rect">
            <a:avLst/>
          </a:prstGeom>
        </p:spPr>
      </p:pic>
      <p:sp>
        <p:nvSpPr>
          <p:cNvPr id="36" name="ZoneTexte 13">
            <a:extLst>
              <a:ext uri="{FF2B5EF4-FFF2-40B4-BE49-F238E27FC236}">
                <a16:creationId xmlns:a16="http://schemas.microsoft.com/office/drawing/2014/main" id="{4569B814-7423-B564-FF7B-61FD6918CAEF}"/>
              </a:ext>
            </a:extLst>
          </p:cNvPr>
          <p:cNvSpPr txBox="1"/>
          <p:nvPr/>
        </p:nvSpPr>
        <p:spPr>
          <a:xfrm>
            <a:off x="9354763" y="3875381"/>
            <a:ext cx="2429933" cy="173893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5988"/>
                    </a:gs>
                    <a:gs pos="100000">
                      <a:srgbClr val="00F188"/>
                    </a:gs>
                  </a:gsLst>
                  <a:lin ang="189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Fase 4</a:t>
            </a:r>
          </a:p>
          <a:p>
            <a:pPr>
              <a:spcAft>
                <a:spcPts val="300"/>
              </a:spcAft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Extracción de información relevante de las tablas de los premios Oscar desde 2000 con </a:t>
            </a:r>
            <a:r>
              <a:rPr kumimoji="0" lang="es-ES" sz="1200" b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Beautiful</a:t>
            </a:r>
            <a:r>
              <a:rPr kumimoji="0" lang="es-ES" sz="12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 </a:t>
            </a:r>
            <a:r>
              <a:rPr kumimoji="0" lang="es-ES" sz="1200" b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Soup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Fecha de la ceremonia.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Mejor película.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Mejor director.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Mejor actor.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Mejor actriz.</a:t>
            </a:r>
          </a:p>
        </p:txBody>
      </p:sp>
      <p:sp>
        <p:nvSpPr>
          <p:cNvPr id="37" name="ZoneTexte 11">
            <a:extLst>
              <a:ext uri="{FF2B5EF4-FFF2-40B4-BE49-F238E27FC236}">
                <a16:creationId xmlns:a16="http://schemas.microsoft.com/office/drawing/2014/main" id="{99E5479E-3F7A-C69E-ACF6-7B049C474EDB}"/>
              </a:ext>
            </a:extLst>
          </p:cNvPr>
          <p:cNvSpPr txBox="1"/>
          <p:nvPr/>
        </p:nvSpPr>
        <p:spPr>
          <a:xfrm>
            <a:off x="6291022" y="3875381"/>
            <a:ext cx="2641222" cy="210826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Fase 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Extracción de información detallada de los 10 principales actores de cada una de las películas extraídas en la fase 1 utilizando </a:t>
            </a: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Selenium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 (desde la página de IMDB).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Nombre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Año de nacimiento.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¿Por qué es conocido?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¿Qué hace?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Premios.</a:t>
            </a:r>
          </a:p>
        </p:txBody>
      </p:sp>
      <p:pic>
        <p:nvPicPr>
          <p:cNvPr id="45" name="object 6">
            <a:extLst>
              <a:ext uri="{FF2B5EF4-FFF2-40B4-BE49-F238E27FC236}">
                <a16:creationId xmlns:a16="http://schemas.microsoft.com/office/drawing/2014/main" id="{1054230B-4F9A-DE9B-B354-F8BBC340983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9167" y="2750558"/>
            <a:ext cx="613219" cy="612000"/>
          </a:xfrm>
          <a:prstGeom prst="rect">
            <a:avLst/>
          </a:prstGeom>
        </p:spPr>
      </p:pic>
      <p:pic>
        <p:nvPicPr>
          <p:cNvPr id="46" name="Picture 2" descr="Foto de perfil de Ana Boyero">
            <a:extLst>
              <a:ext uri="{FF2B5EF4-FFF2-40B4-BE49-F238E27FC236}">
                <a16:creationId xmlns:a16="http://schemas.microsoft.com/office/drawing/2014/main" id="{752BAAA2-12C8-D5EA-C248-817651582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r="3129" b="-1"/>
          <a:stretch/>
        </p:blipFill>
        <p:spPr bwMode="auto">
          <a:xfrm>
            <a:off x="1661229" y="2743408"/>
            <a:ext cx="596217" cy="612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object 14">
            <a:extLst>
              <a:ext uri="{FF2B5EF4-FFF2-40B4-BE49-F238E27FC236}">
                <a16:creationId xmlns:a16="http://schemas.microsoft.com/office/drawing/2014/main" id="{9BAAE277-3B23-F6E4-DFC5-58CD45CFC18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4995" y="2184484"/>
            <a:ext cx="627846" cy="64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65E415B-5837-5E17-75DD-6B7018AA94EA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pic>
        <p:nvPicPr>
          <p:cNvPr id="8" name="Gráfico 7" descr="Marca de verificación con relleno sólido">
            <a:extLst>
              <a:ext uri="{FF2B5EF4-FFF2-40B4-BE49-F238E27FC236}">
                <a16:creationId xmlns:a16="http://schemas.microsoft.com/office/drawing/2014/main" id="{6CDE8ECE-A6CA-BEC8-C63C-32084774E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9987" y="5683207"/>
            <a:ext cx="543327" cy="543327"/>
          </a:xfrm>
          <a:prstGeom prst="rect">
            <a:avLst/>
          </a:prstGeom>
        </p:spPr>
      </p:pic>
      <p:pic>
        <p:nvPicPr>
          <p:cNvPr id="9" name="Gráfico 8" descr="Marca de verificación con relleno sólido">
            <a:extLst>
              <a:ext uri="{FF2B5EF4-FFF2-40B4-BE49-F238E27FC236}">
                <a16:creationId xmlns:a16="http://schemas.microsoft.com/office/drawing/2014/main" id="{25A73953-E9A7-E765-D289-D05CFF4666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9658" y="5656247"/>
            <a:ext cx="543327" cy="543327"/>
          </a:xfrm>
          <a:prstGeom prst="rect">
            <a:avLst/>
          </a:prstGeom>
        </p:spPr>
      </p:pic>
      <p:pic>
        <p:nvPicPr>
          <p:cNvPr id="10" name="Gráfico 9" descr="Marca de verificación con relleno sólido">
            <a:extLst>
              <a:ext uri="{FF2B5EF4-FFF2-40B4-BE49-F238E27FC236}">
                <a16:creationId xmlns:a16="http://schemas.microsoft.com/office/drawing/2014/main" id="{7291B47C-DDE5-9C32-9805-610E75B04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2831" y="5675056"/>
            <a:ext cx="543327" cy="543327"/>
          </a:xfrm>
          <a:prstGeom prst="rect">
            <a:avLst/>
          </a:prstGeom>
        </p:spPr>
      </p:pic>
      <p:pic>
        <p:nvPicPr>
          <p:cNvPr id="15" name="Gráfico 14" descr="Marca de verificación con relleno sólido">
            <a:extLst>
              <a:ext uri="{FF2B5EF4-FFF2-40B4-BE49-F238E27FC236}">
                <a16:creationId xmlns:a16="http://schemas.microsoft.com/office/drawing/2014/main" id="{14CA8AE9-A47F-DB4D-6173-5BBCDDA88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2867" y="5663416"/>
            <a:ext cx="543327" cy="54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17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13424-B559-FEAA-C783-848EA8244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F5AA1C24-6FD0-3DD6-F723-E438D1EA2BB3}"/>
              </a:ext>
            </a:extLst>
          </p:cNvPr>
          <p:cNvGrpSpPr/>
          <p:nvPr/>
        </p:nvGrpSpPr>
        <p:grpSpPr>
          <a:xfrm rot="1728410">
            <a:off x="4043445" y="2146839"/>
            <a:ext cx="4336317" cy="4336824"/>
            <a:chOff x="3927588" y="1957273"/>
            <a:chExt cx="4336317" cy="4336824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B3CC0B86-906E-9EBB-CACF-7D94E7BEC7A5}"/>
                </a:ext>
              </a:extLst>
            </p:cNvPr>
            <p:cNvSpPr/>
            <p:nvPr/>
          </p:nvSpPr>
          <p:spPr>
            <a:xfrm>
              <a:off x="3927588" y="4161825"/>
              <a:ext cx="3220887" cy="2132272"/>
            </a:xfrm>
            <a:custGeom>
              <a:avLst/>
              <a:gdLst>
                <a:gd name="connsiteX0" fmla="*/ 2533862 w 3220887"/>
                <a:gd name="connsiteY0" fmla="*/ 669895 h 2132272"/>
                <a:gd name="connsiteX1" fmla="*/ 2533892 w 3220887"/>
                <a:gd name="connsiteY1" fmla="*/ 669946 h 2132272"/>
                <a:gd name="connsiteX2" fmla="*/ 2449190 w 3220887"/>
                <a:gd name="connsiteY2" fmla="*/ 707807 h 2132272"/>
                <a:gd name="connsiteX3" fmla="*/ 2168123 w 3220887"/>
                <a:gd name="connsiteY3" fmla="*/ 758944 h 2132272"/>
                <a:gd name="connsiteX4" fmla="*/ 2167978 w 3220887"/>
                <a:gd name="connsiteY4" fmla="*/ 758944 h 2132272"/>
                <a:gd name="connsiteX5" fmla="*/ 2533862 w 3220887"/>
                <a:gd name="connsiteY5" fmla="*/ 669895 h 2132272"/>
                <a:gd name="connsiteX6" fmla="*/ 1373761 w 3220887"/>
                <a:gd name="connsiteY6" fmla="*/ 0 h 2132272"/>
                <a:gd name="connsiteX7" fmla="*/ 2167978 w 3220887"/>
                <a:gd name="connsiteY7" fmla="*/ 758944 h 2132272"/>
                <a:gd name="connsiteX8" fmla="*/ 1373761 w 3220887"/>
                <a:gd name="connsiteY8" fmla="*/ 0 h 2132272"/>
                <a:gd name="connsiteX9" fmla="*/ 0 w 3220887"/>
                <a:gd name="connsiteY9" fmla="*/ 0 h 2132272"/>
                <a:gd name="connsiteX10" fmla="*/ 293169 w 3220887"/>
                <a:gd name="connsiteY10" fmla="*/ 0 h 2132272"/>
                <a:gd name="connsiteX11" fmla="*/ 506975 w 3220887"/>
                <a:gd name="connsiteY11" fmla="*/ 180701 h 2132272"/>
                <a:gd name="connsiteX12" fmla="*/ 720780 w 3220887"/>
                <a:gd name="connsiteY12" fmla="*/ 0 h 2132272"/>
                <a:gd name="connsiteX13" fmla="*/ 997686 w 3220887"/>
                <a:gd name="connsiteY13" fmla="*/ 0 h 2132272"/>
                <a:gd name="connsiteX14" fmla="*/ 2168050 w 3220887"/>
                <a:gd name="connsiteY14" fmla="*/ 1134802 h 2132272"/>
                <a:gd name="connsiteX15" fmla="*/ 2593869 w 3220887"/>
                <a:gd name="connsiteY15" fmla="*/ 1054635 h 2132272"/>
                <a:gd name="connsiteX16" fmla="*/ 2721761 w 3220887"/>
                <a:gd name="connsiteY16" fmla="*/ 995349 h 2132272"/>
                <a:gd name="connsiteX17" fmla="*/ 2860280 w 3220887"/>
                <a:gd name="connsiteY17" fmla="*/ 1235272 h 2132272"/>
                <a:gd name="connsiteX18" fmla="*/ 2810696 w 3220887"/>
                <a:gd name="connsiteY18" fmla="*/ 1510733 h 2132272"/>
                <a:gd name="connsiteX19" fmla="*/ 2810696 w 3220887"/>
                <a:gd name="connsiteY19" fmla="*/ 1510805 h 2132272"/>
                <a:gd name="connsiteX20" fmla="*/ 3074085 w 3220887"/>
                <a:gd name="connsiteY20" fmla="*/ 1605565 h 2132272"/>
                <a:gd name="connsiteX21" fmla="*/ 3220887 w 3220887"/>
                <a:gd name="connsiteY21" fmla="*/ 1859775 h 2132272"/>
                <a:gd name="connsiteX22" fmla="*/ 2167978 w 3220887"/>
                <a:gd name="connsiteY22" fmla="*/ 2132272 h 2132272"/>
                <a:gd name="connsiteX23" fmla="*/ 0 w 3220887"/>
                <a:gd name="connsiteY23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20887" h="2132272">
                  <a:moveTo>
                    <a:pt x="2533862" y="669895"/>
                  </a:moveTo>
                  <a:lnTo>
                    <a:pt x="2533892" y="669946"/>
                  </a:lnTo>
                  <a:lnTo>
                    <a:pt x="2449190" y="707807"/>
                  </a:lnTo>
                  <a:cubicBezTo>
                    <a:pt x="2361802" y="740851"/>
                    <a:pt x="2267057" y="758944"/>
                    <a:pt x="2168123" y="758944"/>
                  </a:cubicBezTo>
                  <a:lnTo>
                    <a:pt x="2167978" y="758944"/>
                  </a:lnTo>
                  <a:cubicBezTo>
                    <a:pt x="2299890" y="758944"/>
                    <a:pt x="2424357" y="726779"/>
                    <a:pt x="2533862" y="669895"/>
                  </a:cubicBezTo>
                  <a:close/>
                  <a:moveTo>
                    <a:pt x="1373761" y="0"/>
                  </a:moveTo>
                  <a:cubicBezTo>
                    <a:pt x="1392627" y="422334"/>
                    <a:pt x="1740946" y="758944"/>
                    <a:pt x="2167978" y="758944"/>
                  </a:cubicBezTo>
                  <a:cubicBezTo>
                    <a:pt x="1740945" y="758944"/>
                    <a:pt x="1392626" y="422334"/>
                    <a:pt x="1373761" y="0"/>
                  </a:cubicBezTo>
                  <a:close/>
                  <a:moveTo>
                    <a:pt x="0" y="0"/>
                  </a:moveTo>
                  <a:lnTo>
                    <a:pt x="293169" y="0"/>
                  </a:lnTo>
                  <a:cubicBezTo>
                    <a:pt x="310372" y="102566"/>
                    <a:pt x="399494" y="180701"/>
                    <a:pt x="506975" y="180701"/>
                  </a:cubicBezTo>
                  <a:cubicBezTo>
                    <a:pt x="614456" y="180701"/>
                    <a:pt x="703577" y="102566"/>
                    <a:pt x="720780" y="0"/>
                  </a:cubicBezTo>
                  <a:lnTo>
                    <a:pt x="997686" y="0"/>
                  </a:lnTo>
                  <a:cubicBezTo>
                    <a:pt x="1016840" y="628984"/>
                    <a:pt x="1534440" y="1134802"/>
                    <a:pt x="2168050" y="1134802"/>
                  </a:cubicBezTo>
                  <a:cubicBezTo>
                    <a:pt x="2318213" y="1134802"/>
                    <a:pt x="2461830" y="1106383"/>
                    <a:pt x="2593869" y="1054635"/>
                  </a:cubicBezTo>
                  <a:lnTo>
                    <a:pt x="2721761" y="995349"/>
                  </a:lnTo>
                  <a:lnTo>
                    <a:pt x="2860280" y="1235272"/>
                  </a:lnTo>
                  <a:cubicBezTo>
                    <a:pt x="2780121" y="1301409"/>
                    <a:pt x="2756991" y="1417708"/>
                    <a:pt x="2810696" y="1510733"/>
                  </a:cubicBezTo>
                  <a:lnTo>
                    <a:pt x="2810696" y="1510805"/>
                  </a:lnTo>
                  <a:cubicBezTo>
                    <a:pt x="2864400" y="1603830"/>
                    <a:pt x="2976652" y="1641921"/>
                    <a:pt x="3074085" y="1605565"/>
                  </a:cubicBezTo>
                  <a:lnTo>
                    <a:pt x="3220887" y="1859775"/>
                  </a:lnTo>
                  <a:cubicBezTo>
                    <a:pt x="2909069" y="2033320"/>
                    <a:pt x="2550125" y="2132272"/>
                    <a:pt x="2167978" y="2132272"/>
                  </a:cubicBezTo>
                  <a:cubicBezTo>
                    <a:pt x="982435" y="2132272"/>
                    <a:pt x="19299" y="11809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004888"/>
                </a:gs>
                <a:gs pos="100000">
                  <a:srgbClr val="00F188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D55C7A7D-BCE9-D5C4-1AEB-E11E32E6A264}"/>
                </a:ext>
              </a:extLst>
            </p:cNvPr>
            <p:cNvSpPr/>
            <p:nvPr/>
          </p:nvSpPr>
          <p:spPr>
            <a:xfrm>
              <a:off x="6523971" y="2265765"/>
              <a:ext cx="1739934" cy="3719550"/>
            </a:xfrm>
            <a:custGeom>
              <a:avLst/>
              <a:gdLst>
                <a:gd name="connsiteX0" fmla="*/ 366678 w 1739934"/>
                <a:gd name="connsiteY0" fmla="*/ 1859919 h 3719550"/>
                <a:gd name="connsiteX1" fmla="*/ 366678 w 1739934"/>
                <a:gd name="connsiteY1" fmla="*/ 1860064 h 3719550"/>
                <a:gd name="connsiteX2" fmla="*/ 366674 w 1739934"/>
                <a:gd name="connsiteY2" fmla="*/ 1859992 h 3719550"/>
                <a:gd name="connsiteX3" fmla="*/ 686953 w 1739934"/>
                <a:gd name="connsiteY3" fmla="*/ 0 h 3719550"/>
                <a:gd name="connsiteX4" fmla="*/ 1739934 w 1739934"/>
                <a:gd name="connsiteY4" fmla="*/ 1859775 h 3719550"/>
                <a:gd name="connsiteX5" fmla="*/ 687025 w 1739934"/>
                <a:gd name="connsiteY5" fmla="*/ 3719550 h 3719550"/>
                <a:gd name="connsiteX6" fmla="*/ 540224 w 1739934"/>
                <a:gd name="connsiteY6" fmla="*/ 3465339 h 3719550"/>
                <a:gd name="connsiteX7" fmla="*/ 589808 w 1739934"/>
                <a:gd name="connsiteY7" fmla="*/ 3189879 h 3719550"/>
                <a:gd name="connsiteX8" fmla="*/ 326418 w 1739934"/>
                <a:gd name="connsiteY8" fmla="*/ 3095119 h 3719550"/>
                <a:gd name="connsiteX9" fmla="*/ 0 w 1739934"/>
                <a:gd name="connsiteY9" fmla="*/ 2529742 h 3719550"/>
                <a:gd name="connsiteX10" fmla="*/ 366606 w 1739934"/>
                <a:gd name="connsiteY10" fmla="*/ 1859847 h 3719550"/>
                <a:gd name="connsiteX11" fmla="*/ 359896 w 1739934"/>
                <a:gd name="connsiteY11" fmla="*/ 1756069 h 3719550"/>
                <a:gd name="connsiteX12" fmla="*/ 340326 w 1739934"/>
                <a:gd name="connsiteY12" fmla="*/ 1656339 h 3719550"/>
                <a:gd name="connsiteX13" fmla="*/ 340398 w 1739934"/>
                <a:gd name="connsiteY13" fmla="*/ 1656554 h 3719550"/>
                <a:gd name="connsiteX14" fmla="*/ 359968 w 1739934"/>
                <a:gd name="connsiteY14" fmla="*/ 1756286 h 3719550"/>
                <a:gd name="connsiteX15" fmla="*/ 366674 w 1739934"/>
                <a:gd name="connsiteY15" fmla="*/ 1859992 h 3719550"/>
                <a:gd name="connsiteX16" fmla="*/ 359968 w 1739934"/>
                <a:gd name="connsiteY16" fmla="*/ 1963673 h 3719550"/>
                <a:gd name="connsiteX17" fmla="*/ 72 w 1739934"/>
                <a:gd name="connsiteY17" fmla="*/ 2529814 h 3719550"/>
                <a:gd name="connsiteX18" fmla="*/ 187929 w 1739934"/>
                <a:gd name="connsiteY18" fmla="*/ 2855148 h 3719550"/>
                <a:gd name="connsiteX19" fmla="*/ 742536 w 1739934"/>
                <a:gd name="connsiteY19" fmla="*/ 1859992 h 3719550"/>
                <a:gd name="connsiteX20" fmla="*/ 187929 w 1739934"/>
                <a:gd name="connsiteY20" fmla="*/ 864835 h 3719550"/>
                <a:gd name="connsiteX21" fmla="*/ 139 w 1739934"/>
                <a:gd name="connsiteY21" fmla="*/ 1190054 h 3719550"/>
                <a:gd name="connsiteX22" fmla="*/ 0 w 1739934"/>
                <a:gd name="connsiteY22" fmla="*/ 1189952 h 3719550"/>
                <a:gd name="connsiteX23" fmla="*/ 326418 w 1739934"/>
                <a:gd name="connsiteY23" fmla="*/ 624575 h 3719550"/>
                <a:gd name="connsiteX24" fmla="*/ 589808 w 1739934"/>
                <a:gd name="connsiteY24" fmla="*/ 529815 h 3719550"/>
                <a:gd name="connsiteX25" fmla="*/ 540224 w 1739934"/>
                <a:gd name="connsiteY25" fmla="*/ 254355 h 3719550"/>
                <a:gd name="connsiteX26" fmla="*/ 687025 w 1739934"/>
                <a:gd name="connsiteY26" fmla="*/ 145 h 371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9934" h="3719550">
                  <a:moveTo>
                    <a:pt x="366678" y="1859919"/>
                  </a:moveTo>
                  <a:lnTo>
                    <a:pt x="366678" y="1860064"/>
                  </a:lnTo>
                  <a:lnTo>
                    <a:pt x="366674" y="1859992"/>
                  </a:lnTo>
                  <a:close/>
                  <a:moveTo>
                    <a:pt x="686953" y="0"/>
                  </a:moveTo>
                  <a:cubicBezTo>
                    <a:pt x="1317817" y="379183"/>
                    <a:pt x="1739934" y="1070111"/>
                    <a:pt x="1739934" y="1859775"/>
                  </a:cubicBezTo>
                  <a:cubicBezTo>
                    <a:pt x="1739934" y="2649438"/>
                    <a:pt x="1317888" y="3340367"/>
                    <a:pt x="687025" y="3719550"/>
                  </a:cubicBezTo>
                  <a:lnTo>
                    <a:pt x="540224" y="3465339"/>
                  </a:lnTo>
                  <a:cubicBezTo>
                    <a:pt x="620383" y="3399203"/>
                    <a:pt x="643512" y="3282904"/>
                    <a:pt x="589808" y="3189879"/>
                  </a:cubicBezTo>
                  <a:cubicBezTo>
                    <a:pt x="536104" y="3096854"/>
                    <a:pt x="423852" y="3058762"/>
                    <a:pt x="326418" y="3095119"/>
                  </a:cubicBezTo>
                  <a:lnTo>
                    <a:pt x="0" y="2529742"/>
                  </a:lnTo>
                  <a:cubicBezTo>
                    <a:pt x="220455" y="2388361"/>
                    <a:pt x="366606" y="2141235"/>
                    <a:pt x="366606" y="1859847"/>
                  </a:cubicBezTo>
                  <a:cubicBezTo>
                    <a:pt x="366606" y="1824674"/>
                    <a:pt x="364323" y="1790034"/>
                    <a:pt x="359896" y="1756069"/>
                  </a:cubicBezTo>
                  <a:lnTo>
                    <a:pt x="340326" y="1656339"/>
                  </a:lnTo>
                  <a:lnTo>
                    <a:pt x="340398" y="1656554"/>
                  </a:lnTo>
                  <a:cubicBezTo>
                    <a:pt x="348971" y="1689030"/>
                    <a:pt x="355541" y="1722321"/>
                    <a:pt x="359968" y="1756286"/>
                  </a:cubicBezTo>
                  <a:lnTo>
                    <a:pt x="366674" y="1859992"/>
                  </a:lnTo>
                  <a:lnTo>
                    <a:pt x="359968" y="1963673"/>
                  </a:lnTo>
                  <a:cubicBezTo>
                    <a:pt x="328980" y="2201382"/>
                    <a:pt x="192970" y="2406107"/>
                    <a:pt x="72" y="2529814"/>
                  </a:cubicBezTo>
                  <a:lnTo>
                    <a:pt x="187929" y="2855148"/>
                  </a:lnTo>
                  <a:cubicBezTo>
                    <a:pt x="520563" y="2648354"/>
                    <a:pt x="742536" y="2279652"/>
                    <a:pt x="742536" y="1859992"/>
                  </a:cubicBezTo>
                  <a:cubicBezTo>
                    <a:pt x="742536" y="1440332"/>
                    <a:pt x="520563" y="1071557"/>
                    <a:pt x="187929" y="864835"/>
                  </a:cubicBezTo>
                  <a:lnTo>
                    <a:pt x="139" y="1190054"/>
                  </a:lnTo>
                  <a:lnTo>
                    <a:pt x="0" y="1189952"/>
                  </a:lnTo>
                  <a:lnTo>
                    <a:pt x="326418" y="624575"/>
                  </a:lnTo>
                  <a:cubicBezTo>
                    <a:pt x="423852" y="661004"/>
                    <a:pt x="536104" y="622840"/>
                    <a:pt x="589808" y="529815"/>
                  </a:cubicBezTo>
                  <a:cubicBezTo>
                    <a:pt x="643512" y="436790"/>
                    <a:pt x="620455" y="320564"/>
                    <a:pt x="540224" y="254355"/>
                  </a:cubicBezTo>
                  <a:lnTo>
                    <a:pt x="687025" y="145"/>
                  </a:lnTo>
                  <a:close/>
                </a:path>
              </a:pathLst>
            </a:cu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6606E346-C7BE-35B2-4C8F-AF19EA288F15}"/>
                </a:ext>
              </a:extLst>
            </p:cNvPr>
            <p:cNvSpPr/>
            <p:nvPr/>
          </p:nvSpPr>
          <p:spPr>
            <a:xfrm>
              <a:off x="3927588" y="1957273"/>
              <a:ext cx="3220887" cy="2132272"/>
            </a:xfrm>
            <a:custGeom>
              <a:avLst/>
              <a:gdLst>
                <a:gd name="connsiteX0" fmla="*/ 2167978 w 3220887"/>
                <a:gd name="connsiteY0" fmla="*/ 0 h 2132272"/>
                <a:gd name="connsiteX1" fmla="*/ 3220887 w 3220887"/>
                <a:gd name="connsiteY1" fmla="*/ 272569 h 2132272"/>
                <a:gd name="connsiteX2" fmla="*/ 3074085 w 3220887"/>
                <a:gd name="connsiteY2" fmla="*/ 526780 h 2132272"/>
                <a:gd name="connsiteX3" fmla="*/ 2810696 w 3220887"/>
                <a:gd name="connsiteY3" fmla="*/ 621539 h 2132272"/>
                <a:gd name="connsiteX4" fmla="*/ 2860280 w 3220887"/>
                <a:gd name="connsiteY4" fmla="*/ 897000 h 2132272"/>
                <a:gd name="connsiteX5" fmla="*/ 2533862 w 3220887"/>
                <a:gd name="connsiteY5" fmla="*/ 1462377 h 2132272"/>
                <a:gd name="connsiteX6" fmla="*/ 2533861 w 3220887"/>
                <a:gd name="connsiteY6" fmla="*/ 1462377 h 2132272"/>
                <a:gd name="connsiteX7" fmla="*/ 2721718 w 3220887"/>
                <a:gd name="connsiteY7" fmla="*/ 1136970 h 2132272"/>
                <a:gd name="connsiteX8" fmla="*/ 2167905 w 3220887"/>
                <a:gd name="connsiteY8" fmla="*/ 997469 h 2132272"/>
                <a:gd name="connsiteX9" fmla="*/ 997541 w 3220887"/>
                <a:gd name="connsiteY9" fmla="*/ 2132271 h 2132272"/>
                <a:gd name="connsiteX10" fmla="*/ 1373616 w 3220887"/>
                <a:gd name="connsiteY10" fmla="*/ 2132271 h 2132272"/>
                <a:gd name="connsiteX11" fmla="*/ 2167833 w 3220887"/>
                <a:gd name="connsiteY11" fmla="*/ 1373327 h 2132272"/>
                <a:gd name="connsiteX12" fmla="*/ 2167978 w 3220887"/>
                <a:gd name="connsiteY12" fmla="*/ 1373327 h 2132272"/>
                <a:gd name="connsiteX13" fmla="*/ 2359322 w 3220887"/>
                <a:gd name="connsiteY13" fmla="*/ 1396520 h 2132272"/>
                <a:gd name="connsiteX14" fmla="*/ 2414556 w 3220887"/>
                <a:gd name="connsiteY14" fmla="*/ 1413723 h 2132272"/>
                <a:gd name="connsiteX15" fmla="*/ 2359323 w 3220887"/>
                <a:gd name="connsiteY15" fmla="*/ 1396521 h 2132272"/>
                <a:gd name="connsiteX16" fmla="*/ 2167978 w 3220887"/>
                <a:gd name="connsiteY16" fmla="*/ 1373328 h 2132272"/>
                <a:gd name="connsiteX17" fmla="*/ 1373761 w 3220887"/>
                <a:gd name="connsiteY17" fmla="*/ 2132272 h 2132272"/>
                <a:gd name="connsiteX18" fmla="*/ 720780 w 3220887"/>
                <a:gd name="connsiteY18" fmla="*/ 2132272 h 2132272"/>
                <a:gd name="connsiteX19" fmla="*/ 506975 w 3220887"/>
                <a:gd name="connsiteY19" fmla="*/ 1951571 h 2132272"/>
                <a:gd name="connsiteX20" fmla="*/ 293169 w 3220887"/>
                <a:gd name="connsiteY20" fmla="*/ 2132272 h 2132272"/>
                <a:gd name="connsiteX21" fmla="*/ 0 w 3220887"/>
                <a:gd name="connsiteY21" fmla="*/ 2132272 h 2132272"/>
                <a:gd name="connsiteX22" fmla="*/ 2167978 w 3220887"/>
                <a:gd name="connsiteY22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20887" h="2132272">
                  <a:moveTo>
                    <a:pt x="2167978" y="0"/>
                  </a:moveTo>
                  <a:cubicBezTo>
                    <a:pt x="2550053" y="0"/>
                    <a:pt x="2909069" y="98952"/>
                    <a:pt x="3220887" y="272569"/>
                  </a:cubicBezTo>
                  <a:lnTo>
                    <a:pt x="3074085" y="526780"/>
                  </a:lnTo>
                  <a:cubicBezTo>
                    <a:pt x="2976652" y="490350"/>
                    <a:pt x="2864400" y="528514"/>
                    <a:pt x="2810696" y="621539"/>
                  </a:cubicBezTo>
                  <a:cubicBezTo>
                    <a:pt x="2756991" y="714564"/>
                    <a:pt x="2780049" y="830791"/>
                    <a:pt x="2860280" y="897000"/>
                  </a:cubicBezTo>
                  <a:lnTo>
                    <a:pt x="2533862" y="1462377"/>
                  </a:lnTo>
                  <a:lnTo>
                    <a:pt x="2533861" y="1462377"/>
                  </a:lnTo>
                  <a:lnTo>
                    <a:pt x="2721718" y="1136970"/>
                  </a:lnTo>
                  <a:cubicBezTo>
                    <a:pt x="2556702" y="1048065"/>
                    <a:pt x="2368122" y="997469"/>
                    <a:pt x="2167905" y="997469"/>
                  </a:cubicBezTo>
                  <a:cubicBezTo>
                    <a:pt x="1534368" y="997469"/>
                    <a:pt x="1016768" y="1503287"/>
                    <a:pt x="997541" y="2132271"/>
                  </a:cubicBezTo>
                  <a:lnTo>
                    <a:pt x="1373616" y="2132271"/>
                  </a:lnTo>
                  <a:cubicBezTo>
                    <a:pt x="1392481" y="1709937"/>
                    <a:pt x="1740873" y="1373327"/>
                    <a:pt x="2167833" y="1373327"/>
                  </a:cubicBezTo>
                  <a:lnTo>
                    <a:pt x="2167978" y="1373327"/>
                  </a:lnTo>
                  <a:cubicBezTo>
                    <a:pt x="2233934" y="1373327"/>
                    <a:pt x="2298028" y="1381368"/>
                    <a:pt x="2359322" y="1396520"/>
                  </a:cubicBezTo>
                  <a:lnTo>
                    <a:pt x="2414556" y="1413723"/>
                  </a:lnTo>
                  <a:lnTo>
                    <a:pt x="2359323" y="1396521"/>
                  </a:lnTo>
                  <a:cubicBezTo>
                    <a:pt x="2298029" y="1381369"/>
                    <a:pt x="2233934" y="1373328"/>
                    <a:pt x="2167978" y="1373328"/>
                  </a:cubicBezTo>
                  <a:cubicBezTo>
                    <a:pt x="1741018" y="1373328"/>
                    <a:pt x="1392627" y="1709938"/>
                    <a:pt x="1373761" y="2132272"/>
                  </a:cubicBezTo>
                  <a:lnTo>
                    <a:pt x="720780" y="2132272"/>
                  </a:lnTo>
                  <a:cubicBezTo>
                    <a:pt x="703577" y="2029706"/>
                    <a:pt x="614383" y="1951571"/>
                    <a:pt x="506975" y="1951571"/>
                  </a:cubicBezTo>
                  <a:cubicBezTo>
                    <a:pt x="399494" y="1951571"/>
                    <a:pt x="310372" y="2029706"/>
                    <a:pt x="293169" y="2132272"/>
                  </a:cubicBezTo>
                  <a:lnTo>
                    <a:pt x="0" y="2132272"/>
                  </a:lnTo>
                  <a:cubicBezTo>
                    <a:pt x="19299" y="951355"/>
                    <a:pt x="982435" y="0"/>
                    <a:pt x="216797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8900000" scaled="1"/>
              <a:tileRect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E906B0BC-B43D-4079-0811-82C5F8C52F40}"/>
                </a:ext>
              </a:extLst>
            </p:cNvPr>
            <p:cNvSpPr/>
            <p:nvPr/>
          </p:nvSpPr>
          <p:spPr>
            <a:xfrm>
              <a:off x="6827282" y="2565993"/>
              <a:ext cx="171644" cy="202772"/>
            </a:xfrm>
            <a:custGeom>
              <a:avLst/>
              <a:gdLst>
                <a:gd name="connsiteX0" fmla="*/ 18048 w 171644"/>
                <a:gd name="connsiteY0" fmla="*/ 202628 h 202772"/>
                <a:gd name="connsiteX1" fmla="*/ 629 w 171644"/>
                <a:gd name="connsiteY1" fmla="*/ 189256 h 202772"/>
                <a:gd name="connsiteX2" fmla="*/ 13422 w 171644"/>
                <a:gd name="connsiteY2" fmla="*/ 167138 h 202772"/>
                <a:gd name="connsiteX3" fmla="*/ 127336 w 171644"/>
                <a:gd name="connsiteY3" fmla="*/ 136636 h 202772"/>
                <a:gd name="connsiteX4" fmla="*/ 96834 w 171644"/>
                <a:gd name="connsiteY4" fmla="*/ 22722 h 202772"/>
                <a:gd name="connsiteX5" fmla="*/ 109627 w 171644"/>
                <a:gd name="connsiteY5" fmla="*/ 604 h 202772"/>
                <a:gd name="connsiteX6" fmla="*/ 131745 w 171644"/>
                <a:gd name="connsiteY6" fmla="*/ 13398 h 202772"/>
                <a:gd name="connsiteX7" fmla="*/ 171644 w 171644"/>
                <a:gd name="connsiteY7" fmla="*/ 162223 h 202772"/>
                <a:gd name="connsiteX8" fmla="*/ 22819 w 171644"/>
                <a:gd name="connsiteY8" fmla="*/ 202122 h 202772"/>
                <a:gd name="connsiteX9" fmla="*/ 18120 w 171644"/>
                <a:gd name="connsiteY9" fmla="*/ 202772 h 20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44" h="202772">
                  <a:moveTo>
                    <a:pt x="18048" y="202628"/>
                  </a:moveTo>
                  <a:cubicBezTo>
                    <a:pt x="10097" y="202628"/>
                    <a:pt x="2797" y="197279"/>
                    <a:pt x="629" y="189256"/>
                  </a:cubicBezTo>
                  <a:cubicBezTo>
                    <a:pt x="-1973" y="179643"/>
                    <a:pt x="3737" y="169740"/>
                    <a:pt x="13422" y="167138"/>
                  </a:cubicBezTo>
                  <a:lnTo>
                    <a:pt x="127336" y="136636"/>
                  </a:lnTo>
                  <a:lnTo>
                    <a:pt x="96834" y="22722"/>
                  </a:lnTo>
                  <a:cubicBezTo>
                    <a:pt x="94232" y="13108"/>
                    <a:pt x="99942" y="3206"/>
                    <a:pt x="109627" y="604"/>
                  </a:cubicBezTo>
                  <a:cubicBezTo>
                    <a:pt x="119241" y="-1926"/>
                    <a:pt x="129143" y="3712"/>
                    <a:pt x="131745" y="13398"/>
                  </a:cubicBezTo>
                  <a:lnTo>
                    <a:pt x="171644" y="162223"/>
                  </a:lnTo>
                  <a:lnTo>
                    <a:pt x="22819" y="202122"/>
                  </a:lnTo>
                  <a:cubicBezTo>
                    <a:pt x="21228" y="202555"/>
                    <a:pt x="19711" y="202772"/>
                    <a:pt x="18120" y="2027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2E8CB7C4-BEB2-4415-5651-98CCC7CE3B3D}"/>
                </a:ext>
              </a:extLst>
            </p:cNvPr>
            <p:cNvSpPr/>
            <p:nvPr/>
          </p:nvSpPr>
          <p:spPr>
            <a:xfrm>
              <a:off x="4320178" y="4038515"/>
              <a:ext cx="228478" cy="139826"/>
            </a:xfrm>
            <a:custGeom>
              <a:avLst/>
              <a:gdLst>
                <a:gd name="connsiteX0" fmla="*/ 210517 w 228478"/>
                <a:gd name="connsiteY0" fmla="*/ 139790 h 139826"/>
                <a:gd name="connsiteX1" fmla="*/ 197723 w 228478"/>
                <a:gd name="connsiteY1" fmla="*/ 134514 h 139826"/>
                <a:gd name="connsiteX2" fmla="*/ 114311 w 228478"/>
                <a:gd name="connsiteY2" fmla="*/ 51102 h 139826"/>
                <a:gd name="connsiteX3" fmla="*/ 30900 w 228478"/>
                <a:gd name="connsiteY3" fmla="*/ 134514 h 139826"/>
                <a:gd name="connsiteX4" fmla="*/ 5313 w 228478"/>
                <a:gd name="connsiteY4" fmla="*/ 134514 h 139826"/>
                <a:gd name="connsiteX5" fmla="*/ 5313 w 228478"/>
                <a:gd name="connsiteY5" fmla="*/ 108927 h 139826"/>
                <a:gd name="connsiteX6" fmla="*/ 114239 w 228478"/>
                <a:gd name="connsiteY6" fmla="*/ 0 h 139826"/>
                <a:gd name="connsiteX7" fmla="*/ 223166 w 228478"/>
                <a:gd name="connsiteY7" fmla="*/ 108927 h 139826"/>
                <a:gd name="connsiteX8" fmla="*/ 223166 w 228478"/>
                <a:gd name="connsiteY8" fmla="*/ 134514 h 139826"/>
                <a:gd name="connsiteX9" fmla="*/ 210372 w 228478"/>
                <a:gd name="connsiteY9" fmla="*/ 139790 h 13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478" h="139826">
                  <a:moveTo>
                    <a:pt x="210517" y="139790"/>
                  </a:moveTo>
                  <a:cubicBezTo>
                    <a:pt x="205891" y="139790"/>
                    <a:pt x="201265" y="138056"/>
                    <a:pt x="197723" y="134514"/>
                  </a:cubicBezTo>
                  <a:lnTo>
                    <a:pt x="114311" y="51102"/>
                  </a:lnTo>
                  <a:lnTo>
                    <a:pt x="30900" y="134514"/>
                  </a:lnTo>
                  <a:cubicBezTo>
                    <a:pt x="23816" y="141597"/>
                    <a:pt x="12396" y="141597"/>
                    <a:pt x="5313" y="134514"/>
                  </a:cubicBezTo>
                  <a:cubicBezTo>
                    <a:pt x="-1771" y="127430"/>
                    <a:pt x="-1771" y="116010"/>
                    <a:pt x="5313" y="108927"/>
                  </a:cubicBezTo>
                  <a:lnTo>
                    <a:pt x="114239" y="0"/>
                  </a:lnTo>
                  <a:lnTo>
                    <a:pt x="223166" y="108927"/>
                  </a:lnTo>
                  <a:cubicBezTo>
                    <a:pt x="230249" y="116010"/>
                    <a:pt x="230249" y="127430"/>
                    <a:pt x="223166" y="134514"/>
                  </a:cubicBezTo>
                  <a:cubicBezTo>
                    <a:pt x="219624" y="138056"/>
                    <a:pt x="214998" y="139790"/>
                    <a:pt x="210372" y="13979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8D88"/>
                </a:gs>
                <a:gs pos="100000">
                  <a:srgbClr val="00DC88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ED81F299-5DFE-7746-6520-45B142CD186E}"/>
                </a:ext>
              </a:extLst>
            </p:cNvPr>
            <p:cNvSpPr/>
            <p:nvPr/>
          </p:nvSpPr>
          <p:spPr>
            <a:xfrm>
              <a:off x="6853209" y="5442758"/>
              <a:ext cx="171614" cy="202767"/>
            </a:xfrm>
            <a:custGeom>
              <a:avLst/>
              <a:gdLst>
                <a:gd name="connsiteX0" fmla="*/ 153524 w 171614"/>
                <a:gd name="connsiteY0" fmla="*/ 202767 h 202767"/>
                <a:gd name="connsiteX1" fmla="*/ 148825 w 171614"/>
                <a:gd name="connsiteY1" fmla="*/ 202117 h 202767"/>
                <a:gd name="connsiteX2" fmla="*/ 0 w 171614"/>
                <a:gd name="connsiteY2" fmla="*/ 162218 h 202767"/>
                <a:gd name="connsiteX3" fmla="*/ 39899 w 171614"/>
                <a:gd name="connsiteY3" fmla="*/ 13393 h 202767"/>
                <a:gd name="connsiteX4" fmla="*/ 62016 w 171614"/>
                <a:gd name="connsiteY4" fmla="*/ 599 h 202767"/>
                <a:gd name="connsiteX5" fmla="*/ 74810 w 171614"/>
                <a:gd name="connsiteY5" fmla="*/ 22717 h 202767"/>
                <a:gd name="connsiteX6" fmla="*/ 44308 w 171614"/>
                <a:gd name="connsiteY6" fmla="*/ 136631 h 202767"/>
                <a:gd name="connsiteX7" fmla="*/ 158222 w 171614"/>
                <a:gd name="connsiteY7" fmla="*/ 167133 h 202767"/>
                <a:gd name="connsiteX8" fmla="*/ 171015 w 171614"/>
                <a:gd name="connsiteY8" fmla="*/ 189251 h 202767"/>
                <a:gd name="connsiteX9" fmla="*/ 153596 w 171614"/>
                <a:gd name="connsiteY9" fmla="*/ 20262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14" h="202767">
                  <a:moveTo>
                    <a:pt x="153524" y="202767"/>
                  </a:moveTo>
                  <a:cubicBezTo>
                    <a:pt x="152006" y="202767"/>
                    <a:pt x="150416" y="202551"/>
                    <a:pt x="148825" y="202117"/>
                  </a:cubicBezTo>
                  <a:lnTo>
                    <a:pt x="0" y="162218"/>
                  </a:lnTo>
                  <a:lnTo>
                    <a:pt x="39899" y="13393"/>
                  </a:lnTo>
                  <a:cubicBezTo>
                    <a:pt x="42501" y="3780"/>
                    <a:pt x="52403" y="-1930"/>
                    <a:pt x="62016" y="599"/>
                  </a:cubicBezTo>
                  <a:cubicBezTo>
                    <a:pt x="71630" y="3201"/>
                    <a:pt x="77340" y="13104"/>
                    <a:pt x="74810" y="22717"/>
                  </a:cubicBezTo>
                  <a:lnTo>
                    <a:pt x="44308" y="136631"/>
                  </a:lnTo>
                  <a:lnTo>
                    <a:pt x="158222" y="167133"/>
                  </a:lnTo>
                  <a:cubicBezTo>
                    <a:pt x="167835" y="169736"/>
                    <a:pt x="173545" y="179638"/>
                    <a:pt x="171015" y="189251"/>
                  </a:cubicBezTo>
                  <a:cubicBezTo>
                    <a:pt x="168847" y="197346"/>
                    <a:pt x="161547" y="202623"/>
                    <a:pt x="153596" y="20262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F29B6"/>
                </a:gs>
                <a:gs pos="100000">
                  <a:srgbClr val="4C60C9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0E33BC36-12A4-77DE-CC78-69D8B92F66B9}"/>
              </a:ext>
            </a:extLst>
          </p:cNvPr>
          <p:cNvSpPr txBox="1"/>
          <p:nvPr/>
        </p:nvSpPr>
        <p:spPr>
          <a:xfrm>
            <a:off x="8469041" y="3686062"/>
            <a:ext cx="3376360" cy="2069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400" b="1" kern="0" dirty="0"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Ana Boyero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Dentro del apartado de los detalles de los actores, el mayor reto fue gestionar la ausencia de premios de algunos actores.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La falta de información descolocaba las tablas.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lang="es-ES" sz="1200" i="1" u="sng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i="1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Solución</a:t>
            </a:r>
            <a:r>
              <a:rPr lang="es-ES" sz="1200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: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s-ES" sz="1200" i="1" kern="0" dirty="0">
                <a:solidFill>
                  <a:srgbClr val="000000"/>
                </a:solidFill>
                <a:latin typeface="Tahoma" panose="020B0604030504040204" pitchFamily="34" charset="0"/>
              </a:rPr>
              <a:t>Se soluciona introduciendo datos que informan de que el actor consultado no tiene premios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358332F-B47D-D58F-FB51-08ECBF07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053" y="374337"/>
            <a:ext cx="3780188" cy="470898"/>
          </a:xfrm>
        </p:spPr>
        <p:txBody>
          <a:bodyPr/>
          <a:lstStyle/>
          <a:p>
            <a:r>
              <a:rPr lang="en-US" dirty="0"/>
              <a:t>Sprint 1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6E0397F-D4C6-2963-CFE1-2C1BE034897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4052" y="950404"/>
            <a:ext cx="7235825" cy="286232"/>
          </a:xfrm>
        </p:spPr>
        <p:txBody>
          <a:bodyPr/>
          <a:lstStyle/>
          <a:p>
            <a:r>
              <a:rPr lang="en-US" dirty="0"/>
              <a:t>Retos y </a:t>
            </a:r>
            <a:r>
              <a:rPr lang="en-US" dirty="0" err="1"/>
              <a:t>soluciones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3A6F8DD-37C4-095B-7BE1-9EC22EE4CB31}"/>
              </a:ext>
            </a:extLst>
          </p:cNvPr>
          <p:cNvSpPr txBox="1"/>
          <p:nvPr/>
        </p:nvSpPr>
        <p:spPr>
          <a:xfrm>
            <a:off x="4945644" y="4113328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grpSp>
        <p:nvGrpSpPr>
          <p:cNvPr id="3" name="Groupe 89">
            <a:extLst>
              <a:ext uri="{FF2B5EF4-FFF2-40B4-BE49-F238E27FC236}">
                <a16:creationId xmlns:a16="http://schemas.microsoft.com/office/drawing/2014/main" id="{3C9C01CD-348C-7070-FA2A-8C5E6E202995}"/>
              </a:ext>
            </a:extLst>
          </p:cNvPr>
          <p:cNvGrpSpPr/>
          <p:nvPr/>
        </p:nvGrpSpPr>
        <p:grpSpPr>
          <a:xfrm>
            <a:off x="9677483" y="2699793"/>
            <a:ext cx="916120" cy="916120"/>
            <a:chOff x="1215493" y="2378096"/>
            <a:chExt cx="1622772" cy="1622772"/>
          </a:xfrm>
        </p:grpSpPr>
        <p:sp>
          <p:nvSpPr>
            <p:cNvPr id="4" name="Ellipse 90">
              <a:extLst>
                <a:ext uri="{FF2B5EF4-FFF2-40B4-BE49-F238E27FC236}">
                  <a16:creationId xmlns:a16="http://schemas.microsoft.com/office/drawing/2014/main" id="{9F4613C3-D1F6-1D86-7949-D79CBA503FFB}"/>
                </a:ext>
              </a:extLst>
            </p:cNvPr>
            <p:cNvSpPr/>
            <p:nvPr/>
          </p:nvSpPr>
          <p:spPr>
            <a:xfrm>
              <a:off x="1215493" y="2378096"/>
              <a:ext cx="1622772" cy="1622772"/>
            </a:xfrm>
            <a:prstGeom prst="ellipse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" name="Ellipse 91">
              <a:extLst>
                <a:ext uri="{FF2B5EF4-FFF2-40B4-BE49-F238E27FC236}">
                  <a16:creationId xmlns:a16="http://schemas.microsoft.com/office/drawing/2014/main" id="{52FB4E01-45A2-8FDA-52BC-789F45C591D0}"/>
                </a:ext>
              </a:extLst>
            </p:cNvPr>
            <p:cNvSpPr/>
            <p:nvPr/>
          </p:nvSpPr>
          <p:spPr>
            <a:xfrm>
              <a:off x="1320800" y="2473438"/>
              <a:ext cx="1422400" cy="1422400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</a:ln>
            <a:effectLst>
              <a:outerShdw blurRad="254000" algn="ctr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25" name="Ellipse 90">
            <a:extLst>
              <a:ext uri="{FF2B5EF4-FFF2-40B4-BE49-F238E27FC236}">
                <a16:creationId xmlns:a16="http://schemas.microsoft.com/office/drawing/2014/main" id="{DB7AED15-FA53-F65B-2E5F-5FF66A658475}"/>
              </a:ext>
            </a:extLst>
          </p:cNvPr>
          <p:cNvSpPr/>
          <p:nvPr/>
        </p:nvSpPr>
        <p:spPr>
          <a:xfrm>
            <a:off x="4714241" y="777030"/>
            <a:ext cx="916120" cy="916120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8" name="Ellipse 91">
            <a:extLst>
              <a:ext uri="{FF2B5EF4-FFF2-40B4-BE49-F238E27FC236}">
                <a16:creationId xmlns:a16="http://schemas.microsoft.com/office/drawing/2014/main" id="{D0969ECF-1AA6-0853-80C1-C708ED6712FF}"/>
              </a:ext>
            </a:extLst>
          </p:cNvPr>
          <p:cNvSpPr/>
          <p:nvPr/>
        </p:nvSpPr>
        <p:spPr>
          <a:xfrm>
            <a:off x="4770198" y="831543"/>
            <a:ext cx="803002" cy="80300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9" name="Ellipse 90">
            <a:extLst>
              <a:ext uri="{FF2B5EF4-FFF2-40B4-BE49-F238E27FC236}">
                <a16:creationId xmlns:a16="http://schemas.microsoft.com/office/drawing/2014/main" id="{AF6FEED6-F233-2944-458F-6272CB263DB2}"/>
              </a:ext>
            </a:extLst>
          </p:cNvPr>
          <p:cNvSpPr/>
          <p:nvPr/>
        </p:nvSpPr>
        <p:spPr>
          <a:xfrm>
            <a:off x="1746548" y="2572915"/>
            <a:ext cx="916120" cy="916120"/>
          </a:xfrm>
          <a:prstGeom prst="ellipse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8900000" scaled="1"/>
          </a:gradFill>
          <a:ln w="3175">
            <a:noFill/>
          </a:ln>
          <a:effectLst>
            <a:outerShdw blurRad="2540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30" name="Ellipse 91">
            <a:extLst>
              <a:ext uri="{FF2B5EF4-FFF2-40B4-BE49-F238E27FC236}">
                <a16:creationId xmlns:a16="http://schemas.microsoft.com/office/drawing/2014/main" id="{A1C294C2-4E33-A3E9-3612-0673F02E9808}"/>
              </a:ext>
            </a:extLst>
          </p:cNvPr>
          <p:cNvSpPr/>
          <p:nvPr/>
        </p:nvSpPr>
        <p:spPr>
          <a:xfrm>
            <a:off x="1803107" y="2632520"/>
            <a:ext cx="803002" cy="80300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31" name="Picture 2" descr="Foto de perfil de Ana Boyero">
            <a:extLst>
              <a:ext uri="{FF2B5EF4-FFF2-40B4-BE49-F238E27FC236}">
                <a16:creationId xmlns:a16="http://schemas.microsoft.com/office/drawing/2014/main" id="{EE9897A1-21F3-DDAC-39D3-960877D19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r="3129" b="-1"/>
          <a:stretch/>
        </p:blipFill>
        <p:spPr bwMode="auto">
          <a:xfrm>
            <a:off x="9809300" y="2829715"/>
            <a:ext cx="652485" cy="648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object 6">
            <a:extLst>
              <a:ext uri="{FF2B5EF4-FFF2-40B4-BE49-F238E27FC236}">
                <a16:creationId xmlns:a16="http://schemas.microsoft.com/office/drawing/2014/main" id="{E0F4ACA4-30BB-9C06-7207-3B5478EB260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9962" y="2699671"/>
            <a:ext cx="649291" cy="648000"/>
          </a:xfrm>
          <a:prstGeom prst="rect">
            <a:avLst/>
          </a:prstGeom>
        </p:spPr>
      </p:pic>
      <p:pic>
        <p:nvPicPr>
          <p:cNvPr id="7" name="object 14">
            <a:extLst>
              <a:ext uri="{FF2B5EF4-FFF2-40B4-BE49-F238E27FC236}">
                <a16:creationId xmlns:a16="http://schemas.microsoft.com/office/drawing/2014/main" id="{4EED592F-0927-90B2-3FF7-688E38C3A5C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47711" y="893391"/>
            <a:ext cx="649180" cy="670016"/>
          </a:xfrm>
          <a:prstGeom prst="rect">
            <a:avLst/>
          </a:prstGeom>
        </p:spPr>
      </p:pic>
      <p:sp>
        <p:nvSpPr>
          <p:cNvPr id="33" name="ZoneTexte 56">
            <a:extLst>
              <a:ext uri="{FF2B5EF4-FFF2-40B4-BE49-F238E27FC236}">
                <a16:creationId xmlns:a16="http://schemas.microsoft.com/office/drawing/2014/main" id="{7B880E14-C229-336E-3F53-97EB49AC6754}"/>
              </a:ext>
            </a:extLst>
          </p:cNvPr>
          <p:cNvSpPr txBox="1"/>
          <p:nvPr/>
        </p:nvSpPr>
        <p:spPr>
          <a:xfrm>
            <a:off x="5864939" y="135451"/>
            <a:ext cx="5348150" cy="18081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it-IT" sz="1400" b="1" kern="0" dirty="0" err="1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Yaiza</a:t>
            </a:r>
            <a:r>
              <a:rPr lang="it-IT" sz="1400" b="1" kern="0" dirty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 </a:t>
            </a:r>
            <a:r>
              <a:rPr lang="it-IT" sz="1400" b="1" kern="0" dirty="0" err="1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Matesanz</a:t>
            </a:r>
            <a:endParaRPr lang="it-IT" sz="1400" b="1" kern="0" dirty="0">
              <a:gradFill flip="none" rotWithShape="1">
                <a:gsLst>
                  <a:gs pos="0">
                    <a:srgbClr val="CF022B"/>
                  </a:gs>
                  <a:gs pos="100000">
                    <a:srgbClr val="F07D00"/>
                  </a:gs>
                </a:gsLst>
                <a:lin ang="18900000" scaled="0"/>
                <a:tileRect/>
              </a:gradFill>
              <a:latin typeface="Tahoma" panose="020B0604030504040204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Dentro del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apartado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de 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extracción y visualización de los directores y guionistas, el reto ha sido la dificultad para separar los nombres correctamente, ya que aparecen aglutinados al extraerlos y para desplegar todos los nombres adicionales cuando hay más de los visibles en otra página. 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lang="es-ES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i="1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Solución</a:t>
            </a:r>
            <a:r>
              <a:rPr lang="es-ES" sz="1200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: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kumimoji="0" lang="es-E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Aunque he intentado varios enfoques, este problema aún no está completamente resuelto y sigo trabajando en encontrar la mejor solución para presentar los datos de manera clara y precisa.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677698F-D7DC-0508-857D-D6BA36B9EED2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FACD861-3675-02A3-B4C9-01BB70225FE1}"/>
              </a:ext>
            </a:extLst>
          </p:cNvPr>
          <p:cNvSpPr txBox="1"/>
          <p:nvPr/>
        </p:nvSpPr>
        <p:spPr>
          <a:xfrm>
            <a:off x="2598821" y="38993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endParaRPr lang="es-ES" dirty="0"/>
          </a:p>
        </p:txBody>
      </p:sp>
      <p:sp>
        <p:nvSpPr>
          <p:cNvPr id="12" name="ZoneTexte 22">
            <a:extLst>
              <a:ext uri="{FF2B5EF4-FFF2-40B4-BE49-F238E27FC236}">
                <a16:creationId xmlns:a16="http://schemas.microsoft.com/office/drawing/2014/main" id="{132D0606-3E1C-DB15-A2E7-40259AE870B6}"/>
              </a:ext>
            </a:extLst>
          </p:cNvPr>
          <p:cNvSpPr txBox="1"/>
          <p:nvPr/>
        </p:nvSpPr>
        <p:spPr>
          <a:xfrm>
            <a:off x="488150" y="3585856"/>
            <a:ext cx="3376360" cy="22544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400" b="1" kern="0" dirty="0">
                <a:gradFill flip="none" rotWithShape="1">
                  <a:gsLst>
                    <a:gs pos="0">
                      <a:srgbClr val="005988"/>
                    </a:gs>
                    <a:gs pos="100000">
                      <a:srgbClr val="00F188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Maria Diz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Dentro del apartado de extracción de información de las tablas de los Oscar, se facilita un link que no contiene la tabla con la información solicitada.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Entendemos que la web de Wikipedia ha modificando su estructura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endParaRPr lang="it-IT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200" i="1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Solucion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: </a:t>
            </a:r>
            <a:r>
              <a:rPr lang="it-IT" sz="1200" i="1" kern="0" dirty="0">
                <a:solidFill>
                  <a:srgbClr val="000000"/>
                </a:solidFill>
                <a:latin typeface="Tahoma" panose="020B0604030504040204" pitchFamily="34" charset="0"/>
              </a:rPr>
              <a:t>Se soluciona navengado por la web en busca de la url correcta y la sustituimos por la facilitada en el proyecto.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663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2B337E-E478-BE91-CA45-4D3694CD99DF}"/>
              </a:ext>
            </a:extLst>
          </p:cNvPr>
          <p:cNvSpPr txBox="1"/>
          <p:nvPr/>
        </p:nvSpPr>
        <p:spPr>
          <a:xfrm>
            <a:off x="9143103" y="6236668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</p:spTree>
    <p:extLst>
      <p:ext uri="{BB962C8B-B14F-4D97-AF65-F5344CB8AC3E}">
        <p14:creationId xmlns:p14="http://schemas.microsoft.com/office/powerpoint/2010/main" val="2434060821"/>
      </p:ext>
    </p:extLst>
  </p:cSld>
  <p:clrMapOvr>
    <a:masterClrMapping/>
  </p:clrMapOvr>
</p:sld>
</file>

<file path=ppt/theme/theme1.xml><?xml version="1.0" encoding="utf-8"?>
<a:theme xmlns:a="http://schemas.openxmlformats.org/drawingml/2006/main" name="Sopra Steria Group">
  <a:themeElements>
    <a:clrScheme name="Personnalisé 67">
      <a:dk1>
        <a:srgbClr val="000000"/>
      </a:dk1>
      <a:lt1>
        <a:srgbClr val="EEEEED"/>
      </a:lt1>
      <a:dk2>
        <a:srgbClr val="000000"/>
      </a:dk2>
      <a:lt2>
        <a:srgbClr val="FFFFFF"/>
      </a:lt2>
      <a:accent1>
        <a:srgbClr val="CF022B"/>
      </a:accent1>
      <a:accent2>
        <a:srgbClr val="F07D00"/>
      </a:accent2>
      <a:accent3>
        <a:srgbClr val="CF022B"/>
      </a:accent3>
      <a:accent4>
        <a:srgbClr val="F07D00"/>
      </a:accent4>
      <a:accent5>
        <a:srgbClr val="8C1D82"/>
      </a:accent5>
      <a:accent6>
        <a:srgbClr val="4C1F82"/>
      </a:accent6>
      <a:hlink>
        <a:srgbClr val="8C1D82"/>
      </a:hlink>
      <a:folHlink>
        <a:srgbClr val="EA5599"/>
      </a:folHlink>
    </a:clrScheme>
    <a:fontScheme name="Custom 227">
      <a:majorFont>
        <a:latin typeface="HurmeGeometricSans4 Bold"/>
        <a:ea typeface=""/>
        <a:cs typeface=""/>
      </a:majorFont>
      <a:minorFont>
        <a:latin typeface="HurmeGeometricSans4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PAIN_TEMPLATE_tahoma 16-9" id="{0ADD69A5-51FE-C945-8BFD-0D68874E421E}" vid="{09185808-8339-194E-A19C-4EA18B41ECB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2494</TotalTime>
  <Words>529</Words>
  <Application>Microsoft Macintosh PowerPoint</Application>
  <PresentationFormat>Panorámica</PresentationFormat>
  <Paragraphs>89</Paragraphs>
  <Slides>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Aptos</vt:lpstr>
      <vt:lpstr>Arial</vt:lpstr>
      <vt:lpstr>Tahoma</vt:lpstr>
      <vt:lpstr>Wingdings</vt:lpstr>
      <vt:lpstr>Sopra Steria Group</vt:lpstr>
      <vt:lpstr>PROYECTO CinemExtract</vt:lpstr>
      <vt:lpstr>Nuestro Equipo</vt:lpstr>
      <vt:lpstr>Planificación del proyecto</vt:lpstr>
      <vt:lpstr>Sprint 1</vt:lpstr>
      <vt:lpstr>Sprint 1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DIAGO GIL Jose Manuel</dc:creator>
  <cp:lastModifiedBy>Maria Diz Iglesias</cp:lastModifiedBy>
  <cp:revision>17</cp:revision>
  <dcterms:created xsi:type="dcterms:W3CDTF">2024-08-31T14:39:14Z</dcterms:created>
  <dcterms:modified xsi:type="dcterms:W3CDTF">2024-09-02T15:31:51Z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526602-58c8-494f-8a3d-4d906671215d_Enabled">
    <vt:lpwstr>true</vt:lpwstr>
  </property>
  <property fmtid="{D5CDD505-2E9C-101B-9397-08002B2CF9AE}" pid="3" name="MSIP_Label_fd526602-58c8-494f-8a3d-4d906671215d_SetDate">
    <vt:lpwstr>2024-08-31T14:39:25Z</vt:lpwstr>
  </property>
  <property fmtid="{D5CDD505-2E9C-101B-9397-08002B2CF9AE}" pid="4" name="MSIP_Label_fd526602-58c8-494f-8a3d-4d906671215d_Method">
    <vt:lpwstr>Standard</vt:lpwstr>
  </property>
  <property fmtid="{D5CDD505-2E9C-101B-9397-08002B2CF9AE}" pid="5" name="MSIP_Label_fd526602-58c8-494f-8a3d-4d906671215d_Name">
    <vt:lpwstr>ES Uso Restringido</vt:lpwstr>
  </property>
  <property fmtid="{D5CDD505-2E9C-101B-9397-08002B2CF9AE}" pid="6" name="MSIP_Label_fd526602-58c8-494f-8a3d-4d906671215d_SiteId">
    <vt:lpwstr>8b87af7d-8647-4dc7-8df4-5f69a2011bb5</vt:lpwstr>
  </property>
  <property fmtid="{D5CDD505-2E9C-101B-9397-08002B2CF9AE}" pid="7" name="MSIP_Label_fd526602-58c8-494f-8a3d-4d906671215d_ActionId">
    <vt:lpwstr>d4c6bc92-1e5e-45ea-a602-896f65537456</vt:lpwstr>
  </property>
  <property fmtid="{D5CDD505-2E9C-101B-9397-08002B2CF9AE}" pid="8" name="MSIP_Label_fd526602-58c8-494f-8a3d-4d906671215d_ContentBits">
    <vt:lpwstr>3</vt:lpwstr>
  </property>
  <property fmtid="{D5CDD505-2E9C-101B-9397-08002B2CF9AE}" pid="9" name="ClassificationContentMarkingFooterLocations">
    <vt:lpwstr>Tema de Office:8</vt:lpwstr>
  </property>
  <property fmtid="{D5CDD505-2E9C-101B-9397-08002B2CF9AE}" pid="10" name="ClassificationContentMarkingFooterText">
    <vt:lpwstr>C2 – Uso Restringido </vt:lpwstr>
  </property>
</Properties>
</file>